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9"/>
  </p:notesMasterIdLst>
  <p:sldIdLst>
    <p:sldId id="301" r:id="rId6"/>
    <p:sldId id="318" r:id="rId7"/>
    <p:sldId id="319" r:id="rId8"/>
    <p:sldId id="320" r:id="rId9"/>
    <p:sldId id="277" r:id="rId10"/>
    <p:sldId id="322" r:id="rId11"/>
    <p:sldId id="323" r:id="rId12"/>
    <p:sldId id="280" r:id="rId13"/>
    <p:sldId id="325" r:id="rId14"/>
    <p:sldId id="282" r:id="rId15"/>
    <p:sldId id="283" r:id="rId16"/>
    <p:sldId id="324" r:id="rId17"/>
    <p:sldId id="327" r:id="rId18"/>
    <p:sldId id="328" r:id="rId19"/>
    <p:sldId id="329" r:id="rId20"/>
    <p:sldId id="331" r:id="rId21"/>
    <p:sldId id="343" r:id="rId22"/>
    <p:sldId id="307" r:id="rId23"/>
    <p:sldId id="308" r:id="rId24"/>
    <p:sldId id="259" r:id="rId25"/>
    <p:sldId id="344" r:id="rId26"/>
    <p:sldId id="345" r:id="rId27"/>
    <p:sldId id="260" r:id="rId2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3436"/>
    <a:srgbClr val="F26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79757" autoAdjust="0"/>
  </p:normalViewPr>
  <p:slideViewPr>
    <p:cSldViewPr snapToGrid="0">
      <p:cViewPr>
        <p:scale>
          <a:sx n="37" d="100"/>
          <a:sy n="37" d="100"/>
        </p:scale>
        <p:origin x="2405" y="734"/>
      </p:cViewPr>
      <p:guideLst/>
    </p:cSldViewPr>
  </p:slideViewPr>
  <p:outlineViewPr>
    <p:cViewPr>
      <p:scale>
        <a:sx n="33" d="100"/>
        <a:sy n="33" d="100"/>
      </p:scale>
      <p:origin x="0" y="-1944"/>
    </p:cViewPr>
  </p:outlin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diagrams/_rels/data8.xml.rels><?xml version="1.0" encoding="UTF-8" standalone="yes"?>
<Relationships xmlns="http://schemas.openxmlformats.org/package/2006/relationships"><Relationship Id="rId1" Type="http://schemas.openxmlformats.org/officeDocument/2006/relationships/hyperlink" Target="https://www.tastafe.tas.edu.au/courses/course/mst30819" TargetMode="External"/></Relationships>
</file>

<file path=ppt/diagrams/_rels/data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3.svg"/></Relationships>
</file>

<file path=ppt/diagrams/_rels/drawing8.xml.rels><?xml version="1.0" encoding="UTF-8" standalone="yes"?>
<Relationships xmlns="http://schemas.openxmlformats.org/package/2006/relationships"><Relationship Id="rId1" Type="http://schemas.openxmlformats.org/officeDocument/2006/relationships/hyperlink" Target="https://www.tastafe.tas.edu.au/courses/course/mst30819" TargetMode="External"/></Relationships>
</file>

<file path=ppt/diagrams/_rels/drawing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B11347-CD62-449D-AB7C-6E9A59C57AFE}" type="doc">
      <dgm:prSet loTypeId="urn:microsoft.com/office/officeart/2005/8/layout/hierarchy3" loCatId="list" qsTypeId="urn:microsoft.com/office/officeart/2005/8/quickstyle/simple1" qsCatId="simple" csTypeId="urn:microsoft.com/office/officeart/2005/8/colors/colorful3" csCatId="colorful" phldr="1"/>
      <dgm:spPr/>
      <dgm:t>
        <a:bodyPr/>
        <a:lstStyle/>
        <a:p>
          <a:endParaRPr lang="en-AU"/>
        </a:p>
      </dgm:t>
    </dgm:pt>
    <dgm:pt modelId="{3152C88F-E523-4BA1-97FB-84044B198444}">
      <dgm:prSet phldrT="[Text]" custT="1"/>
      <dgm:spPr>
        <a:solidFill>
          <a:srgbClr val="FDB913"/>
        </a:solidFill>
        <a:ln>
          <a:solidFill>
            <a:srgbClr val="FFC000"/>
          </a:solidFill>
        </a:ln>
      </dgm:spPr>
      <dgm:t>
        <a:bodyPr/>
        <a:lstStyle/>
        <a:p>
          <a:r>
            <a:rPr lang="en-AU" sz="1600" b="1" dirty="0">
              <a:solidFill>
                <a:srgbClr val="363436"/>
              </a:solidFill>
            </a:rPr>
            <a:t>Pattern Making</a:t>
          </a:r>
        </a:p>
      </dgm:t>
    </dgm:pt>
    <dgm:pt modelId="{6418402D-90C6-4AB7-9F1F-B19CC1A31451}" type="parTrans" cxnId="{0948AF7D-530F-4665-BFD9-A442F36AB660}">
      <dgm:prSet/>
      <dgm:spPr/>
      <dgm:t>
        <a:bodyPr/>
        <a:lstStyle/>
        <a:p>
          <a:endParaRPr lang="en-AU" sz="1600"/>
        </a:p>
      </dgm:t>
    </dgm:pt>
    <dgm:pt modelId="{F4B805AE-48DB-4B55-8332-1E34A5D1221B}" type="sibTrans" cxnId="{0948AF7D-530F-4665-BFD9-A442F36AB660}">
      <dgm:prSet/>
      <dgm:spPr/>
      <dgm:t>
        <a:bodyPr/>
        <a:lstStyle/>
        <a:p>
          <a:endParaRPr lang="en-AU" sz="1600"/>
        </a:p>
      </dgm:t>
    </dgm:pt>
    <dgm:pt modelId="{0F06B005-03D1-4946-A8ED-C072BC6C8DF8}">
      <dgm:prSet phldrT="[Text]" custT="1"/>
      <dgm:spPr/>
      <dgm:t>
        <a:bodyPr/>
        <a:lstStyle/>
        <a:p>
          <a:pPr algn="l"/>
          <a:r>
            <a:rPr lang="en-AU" sz="1600" dirty="0"/>
            <a:t>Plan</a:t>
          </a:r>
        </a:p>
      </dgm:t>
    </dgm:pt>
    <dgm:pt modelId="{A6766236-D53E-48ED-9AF0-B73005B110B1}" type="parTrans" cxnId="{3628E40D-5761-4030-AB7E-697D538A6D01}">
      <dgm:prSet/>
      <dgm:spPr/>
      <dgm:t>
        <a:bodyPr/>
        <a:lstStyle/>
        <a:p>
          <a:endParaRPr lang="en-AU" sz="1600"/>
        </a:p>
      </dgm:t>
    </dgm:pt>
    <dgm:pt modelId="{6FA4DE8C-1501-48B9-89F2-7C70E8FFB0EC}" type="sibTrans" cxnId="{3628E40D-5761-4030-AB7E-697D538A6D01}">
      <dgm:prSet/>
      <dgm:spPr/>
      <dgm:t>
        <a:bodyPr/>
        <a:lstStyle/>
        <a:p>
          <a:endParaRPr lang="en-AU" sz="1600"/>
        </a:p>
      </dgm:t>
    </dgm:pt>
    <dgm:pt modelId="{4D4D03A4-CB05-41D8-BE1A-A468D6D73914}">
      <dgm:prSet phldrT="[Text]" custT="1"/>
      <dgm:spPr>
        <a:solidFill>
          <a:srgbClr val="FDB913"/>
        </a:solidFill>
      </dgm:spPr>
      <dgm:t>
        <a:bodyPr/>
        <a:lstStyle/>
        <a:p>
          <a:r>
            <a:rPr lang="en-AU" sz="1600" b="1" dirty="0">
              <a:solidFill>
                <a:srgbClr val="363436"/>
              </a:solidFill>
            </a:rPr>
            <a:t>Garment Construction</a:t>
          </a:r>
        </a:p>
      </dgm:t>
    </dgm:pt>
    <dgm:pt modelId="{7BC43191-B711-4CB3-A603-E1CCFD86C05E}" type="parTrans" cxnId="{0C5E18DB-D777-42AD-8889-1CA395422FBF}">
      <dgm:prSet/>
      <dgm:spPr/>
      <dgm:t>
        <a:bodyPr/>
        <a:lstStyle/>
        <a:p>
          <a:endParaRPr lang="en-AU" sz="1600"/>
        </a:p>
      </dgm:t>
    </dgm:pt>
    <dgm:pt modelId="{8DBA8804-6538-42CB-90DA-638756EE0948}" type="sibTrans" cxnId="{0C5E18DB-D777-42AD-8889-1CA395422FBF}">
      <dgm:prSet/>
      <dgm:spPr/>
      <dgm:t>
        <a:bodyPr/>
        <a:lstStyle/>
        <a:p>
          <a:endParaRPr lang="en-AU" sz="1600"/>
        </a:p>
      </dgm:t>
    </dgm:pt>
    <dgm:pt modelId="{0D9DC958-AE4B-4E22-989E-F2119B6B1F21}">
      <dgm:prSet phldrT="[Text]" custT="1"/>
      <dgm:spPr/>
      <dgm:t>
        <a:bodyPr/>
        <a:lstStyle/>
        <a:p>
          <a:pPr algn="l"/>
          <a:r>
            <a:rPr lang="en-AU" sz="1600" dirty="0"/>
            <a:t>Industrial &amp; domestic machines</a:t>
          </a:r>
        </a:p>
      </dgm:t>
    </dgm:pt>
    <dgm:pt modelId="{57B3BBB3-FBFD-4DE0-A058-FBD70156332A}" type="parTrans" cxnId="{FA661C1D-11C4-4931-8A62-D0D4D1F77352}">
      <dgm:prSet/>
      <dgm:spPr/>
      <dgm:t>
        <a:bodyPr/>
        <a:lstStyle/>
        <a:p>
          <a:endParaRPr lang="en-AU" sz="1600"/>
        </a:p>
      </dgm:t>
    </dgm:pt>
    <dgm:pt modelId="{5E77768D-F441-4E6D-9CBE-F778FD0ADFCA}" type="sibTrans" cxnId="{FA661C1D-11C4-4931-8A62-D0D4D1F77352}">
      <dgm:prSet/>
      <dgm:spPr/>
      <dgm:t>
        <a:bodyPr/>
        <a:lstStyle/>
        <a:p>
          <a:endParaRPr lang="en-AU" sz="1600"/>
        </a:p>
      </dgm:t>
    </dgm:pt>
    <dgm:pt modelId="{4A60079D-AA20-4AE4-9D61-65DBBE2DA9F5}">
      <dgm:prSet phldrT="[Text]" custT="1"/>
      <dgm:spPr/>
      <dgm:t>
        <a:bodyPr/>
        <a:lstStyle/>
        <a:p>
          <a:pPr algn="l"/>
          <a:r>
            <a:rPr lang="en-AU" sz="1600" dirty="0"/>
            <a:t>Pressing &amp; finishing</a:t>
          </a:r>
        </a:p>
      </dgm:t>
    </dgm:pt>
    <dgm:pt modelId="{26E8578F-6A82-4B01-9DEC-5630C3F7AD57}" type="parTrans" cxnId="{66F96E6A-6FA9-4198-B06A-67B3092E8E75}">
      <dgm:prSet/>
      <dgm:spPr/>
      <dgm:t>
        <a:bodyPr/>
        <a:lstStyle/>
        <a:p>
          <a:endParaRPr lang="en-AU" sz="1600"/>
        </a:p>
      </dgm:t>
    </dgm:pt>
    <dgm:pt modelId="{BA0BD82C-35E1-4921-A3FE-410723600DD4}" type="sibTrans" cxnId="{66F96E6A-6FA9-4198-B06A-67B3092E8E75}">
      <dgm:prSet/>
      <dgm:spPr/>
      <dgm:t>
        <a:bodyPr/>
        <a:lstStyle/>
        <a:p>
          <a:endParaRPr lang="en-AU" sz="1600"/>
        </a:p>
      </dgm:t>
    </dgm:pt>
    <dgm:pt modelId="{2707D310-5485-4E15-A5E2-0C9626EF5E1F}">
      <dgm:prSet phldrT="[Text]" custT="1"/>
      <dgm:spPr/>
      <dgm:t>
        <a:bodyPr/>
        <a:lstStyle/>
        <a:p>
          <a:pPr algn="l"/>
          <a:r>
            <a:rPr lang="en-AU" sz="1600" dirty="0"/>
            <a:t>Create pattern</a:t>
          </a:r>
        </a:p>
      </dgm:t>
    </dgm:pt>
    <dgm:pt modelId="{DB1FBB59-5BDB-4B11-A5DA-FE1DBCF45E7B}" type="sibTrans" cxnId="{446D4AC8-9D04-4468-A971-E8961C5AD6F2}">
      <dgm:prSet/>
      <dgm:spPr/>
      <dgm:t>
        <a:bodyPr/>
        <a:lstStyle/>
        <a:p>
          <a:endParaRPr lang="en-AU" sz="1600"/>
        </a:p>
      </dgm:t>
    </dgm:pt>
    <dgm:pt modelId="{F1253AEC-A55A-49F7-BD75-CE619F8F0ABC}" type="parTrans" cxnId="{446D4AC8-9D04-4468-A971-E8961C5AD6F2}">
      <dgm:prSet/>
      <dgm:spPr/>
      <dgm:t>
        <a:bodyPr/>
        <a:lstStyle/>
        <a:p>
          <a:endParaRPr lang="en-AU" sz="1600"/>
        </a:p>
      </dgm:t>
    </dgm:pt>
    <dgm:pt modelId="{81F66B69-94DB-4AE4-9422-459F1B7C9D45}">
      <dgm:prSet custT="1"/>
      <dgm:spPr/>
      <dgm:t>
        <a:bodyPr/>
        <a:lstStyle/>
        <a:p>
          <a:pPr algn="l"/>
          <a:r>
            <a:rPr lang="en-AU" sz="1600" dirty="0"/>
            <a:t>Test Pattern</a:t>
          </a:r>
        </a:p>
      </dgm:t>
    </dgm:pt>
    <dgm:pt modelId="{D373F335-375A-4EBC-BD7E-979CF74A9351}" type="parTrans" cxnId="{7E6EBA58-274A-4061-A452-74879C875AAD}">
      <dgm:prSet/>
      <dgm:spPr/>
      <dgm:t>
        <a:bodyPr/>
        <a:lstStyle/>
        <a:p>
          <a:endParaRPr lang="en-AU" sz="1600"/>
        </a:p>
      </dgm:t>
    </dgm:pt>
    <dgm:pt modelId="{5D7C27BA-B5EA-4C6F-BE06-A331E44423DA}" type="sibTrans" cxnId="{7E6EBA58-274A-4061-A452-74879C875AAD}">
      <dgm:prSet/>
      <dgm:spPr/>
      <dgm:t>
        <a:bodyPr/>
        <a:lstStyle/>
        <a:p>
          <a:endParaRPr lang="en-AU" sz="1600"/>
        </a:p>
      </dgm:t>
    </dgm:pt>
    <dgm:pt modelId="{0D191E7B-7A44-47A5-9E2A-257065E1AA17}">
      <dgm:prSet custT="1"/>
      <dgm:spPr/>
      <dgm:t>
        <a:bodyPr/>
        <a:lstStyle/>
        <a:p>
          <a:pPr algn="l"/>
          <a:r>
            <a:rPr lang="en-AU" sz="1600" dirty="0"/>
            <a:t>Machine sample</a:t>
          </a:r>
        </a:p>
      </dgm:t>
    </dgm:pt>
    <dgm:pt modelId="{7C6186F1-09B7-401F-BE64-13C4218AD71E}" type="parTrans" cxnId="{8D92A15B-6A1C-4DB9-8E9A-6634D8168225}">
      <dgm:prSet/>
      <dgm:spPr/>
      <dgm:t>
        <a:bodyPr/>
        <a:lstStyle/>
        <a:p>
          <a:endParaRPr lang="en-AU" sz="1600"/>
        </a:p>
      </dgm:t>
    </dgm:pt>
    <dgm:pt modelId="{B62AF7F8-AA62-473F-9E18-6C933FBE4A1E}" type="sibTrans" cxnId="{8D92A15B-6A1C-4DB9-8E9A-6634D8168225}">
      <dgm:prSet/>
      <dgm:spPr/>
      <dgm:t>
        <a:bodyPr/>
        <a:lstStyle/>
        <a:p>
          <a:endParaRPr lang="en-AU" sz="1600"/>
        </a:p>
      </dgm:t>
    </dgm:pt>
    <dgm:pt modelId="{8165CAE5-19E2-458D-BF21-B41F10431BCE}">
      <dgm:prSet custT="1"/>
      <dgm:spPr/>
      <dgm:t>
        <a:bodyPr/>
        <a:lstStyle/>
        <a:p>
          <a:pPr algn="l"/>
          <a:r>
            <a:rPr lang="en-AU" sz="1600" dirty="0"/>
            <a:t>Industry construction techniques</a:t>
          </a:r>
        </a:p>
      </dgm:t>
    </dgm:pt>
    <dgm:pt modelId="{0990AB87-FB56-4584-B0C9-CDACFAB7B805}" type="parTrans" cxnId="{3F12E434-2453-4047-95B1-688A84F99884}">
      <dgm:prSet/>
      <dgm:spPr/>
      <dgm:t>
        <a:bodyPr/>
        <a:lstStyle/>
        <a:p>
          <a:endParaRPr lang="en-AU" sz="1600"/>
        </a:p>
      </dgm:t>
    </dgm:pt>
    <dgm:pt modelId="{F5464168-7AB1-4D96-A057-359954CE8049}" type="sibTrans" cxnId="{3F12E434-2453-4047-95B1-688A84F99884}">
      <dgm:prSet/>
      <dgm:spPr/>
      <dgm:t>
        <a:bodyPr/>
        <a:lstStyle/>
        <a:p>
          <a:endParaRPr lang="en-AU" sz="1600"/>
        </a:p>
      </dgm:t>
    </dgm:pt>
    <dgm:pt modelId="{FBD6A2DB-3E1F-4423-9DB8-A0421BA734F6}">
      <dgm:prSet custT="1"/>
      <dgm:spPr/>
      <dgm:t>
        <a:bodyPr/>
        <a:lstStyle/>
        <a:p>
          <a:pPr algn="l"/>
          <a:r>
            <a:rPr lang="en-AU" sz="1600" dirty="0"/>
            <a:t>Industry specifications</a:t>
          </a:r>
        </a:p>
      </dgm:t>
    </dgm:pt>
    <dgm:pt modelId="{4AE853D3-9C4E-467B-BA8D-26683DCBF6DF}" type="parTrans" cxnId="{5446F030-00AB-49B8-8C81-8404CB8CDC7A}">
      <dgm:prSet/>
      <dgm:spPr/>
      <dgm:t>
        <a:bodyPr/>
        <a:lstStyle/>
        <a:p>
          <a:endParaRPr lang="en-AU" sz="1600"/>
        </a:p>
      </dgm:t>
    </dgm:pt>
    <dgm:pt modelId="{B649C012-D409-4ADF-BA33-DA96EEEF60F5}" type="sibTrans" cxnId="{5446F030-00AB-49B8-8C81-8404CB8CDC7A}">
      <dgm:prSet/>
      <dgm:spPr/>
      <dgm:t>
        <a:bodyPr/>
        <a:lstStyle/>
        <a:p>
          <a:endParaRPr lang="en-AU" sz="1600"/>
        </a:p>
      </dgm:t>
    </dgm:pt>
    <dgm:pt modelId="{6D69F989-3AC3-49DB-94B8-7FD331EFDB9B}">
      <dgm:prSet custT="1"/>
      <dgm:spPr/>
      <dgm:t>
        <a:bodyPr/>
        <a:lstStyle/>
        <a:p>
          <a:pPr algn="l"/>
          <a:r>
            <a:rPr lang="en-AU" sz="1600" dirty="0"/>
            <a:t>Alterations</a:t>
          </a:r>
        </a:p>
      </dgm:t>
    </dgm:pt>
    <dgm:pt modelId="{4AA9FF60-C571-4A13-B60E-ACEFAE753DFF}" type="parTrans" cxnId="{B3FA86BB-6629-4A77-97EC-2677DAEC034D}">
      <dgm:prSet/>
      <dgm:spPr/>
      <dgm:t>
        <a:bodyPr/>
        <a:lstStyle/>
        <a:p>
          <a:endParaRPr lang="en-AU" sz="1600"/>
        </a:p>
      </dgm:t>
    </dgm:pt>
    <dgm:pt modelId="{E91CA94A-6AE4-4379-B696-C2E5A1CBC1B3}" type="sibTrans" cxnId="{B3FA86BB-6629-4A77-97EC-2677DAEC034D}">
      <dgm:prSet/>
      <dgm:spPr/>
      <dgm:t>
        <a:bodyPr/>
        <a:lstStyle/>
        <a:p>
          <a:endParaRPr lang="en-AU" sz="1600"/>
        </a:p>
      </dgm:t>
    </dgm:pt>
    <dgm:pt modelId="{E6CF324F-4D0A-4F58-A1C9-2B7A430735B1}" type="pres">
      <dgm:prSet presAssocID="{45B11347-CD62-449D-AB7C-6E9A59C57AFE}" presName="diagram" presStyleCnt="0">
        <dgm:presLayoutVars>
          <dgm:chPref val="1"/>
          <dgm:dir/>
          <dgm:animOne val="branch"/>
          <dgm:animLvl val="lvl"/>
          <dgm:resizeHandles/>
        </dgm:presLayoutVars>
      </dgm:prSet>
      <dgm:spPr/>
    </dgm:pt>
    <dgm:pt modelId="{74AD11EC-4798-4563-8BAD-F3E30A809232}" type="pres">
      <dgm:prSet presAssocID="{3152C88F-E523-4BA1-97FB-84044B198444}" presName="root" presStyleCnt="0"/>
      <dgm:spPr/>
    </dgm:pt>
    <dgm:pt modelId="{3EEC828E-FFDB-4D80-8D82-2B716E52852B}" type="pres">
      <dgm:prSet presAssocID="{3152C88F-E523-4BA1-97FB-84044B198444}" presName="rootComposite" presStyleCnt="0"/>
      <dgm:spPr/>
    </dgm:pt>
    <dgm:pt modelId="{6339BDA1-3378-4921-891C-491EF9AD1AFB}" type="pres">
      <dgm:prSet presAssocID="{3152C88F-E523-4BA1-97FB-84044B198444}" presName="rootText" presStyleLbl="node1" presStyleIdx="0" presStyleCnt="2" custScaleX="178851"/>
      <dgm:spPr/>
    </dgm:pt>
    <dgm:pt modelId="{4AC169D4-22AF-4494-BBF8-71D8464C8459}" type="pres">
      <dgm:prSet presAssocID="{3152C88F-E523-4BA1-97FB-84044B198444}" presName="rootConnector" presStyleLbl="node1" presStyleIdx="0" presStyleCnt="2"/>
      <dgm:spPr/>
    </dgm:pt>
    <dgm:pt modelId="{C964AF67-E76B-4C17-B3AD-69052A0BEAFD}" type="pres">
      <dgm:prSet presAssocID="{3152C88F-E523-4BA1-97FB-84044B198444}" presName="childShape" presStyleCnt="0"/>
      <dgm:spPr/>
    </dgm:pt>
    <dgm:pt modelId="{22E48E7A-310A-48C0-A071-2C189E6E9885}" type="pres">
      <dgm:prSet presAssocID="{A6766236-D53E-48ED-9AF0-B73005B110B1}" presName="Name13" presStyleLbl="parChTrans1D2" presStyleIdx="0" presStyleCnt="9"/>
      <dgm:spPr/>
    </dgm:pt>
    <dgm:pt modelId="{0C772EC4-CDD3-4201-BB55-2708034316BC}" type="pres">
      <dgm:prSet presAssocID="{0F06B005-03D1-4946-A8ED-C072BC6C8DF8}" presName="childText" presStyleLbl="bgAcc1" presStyleIdx="0" presStyleCnt="9" custScaleX="288613">
        <dgm:presLayoutVars>
          <dgm:bulletEnabled val="1"/>
        </dgm:presLayoutVars>
      </dgm:prSet>
      <dgm:spPr/>
    </dgm:pt>
    <dgm:pt modelId="{FF3CAE90-2BD8-4ADF-80CF-DDB798BBA560}" type="pres">
      <dgm:prSet presAssocID="{F1253AEC-A55A-49F7-BD75-CE619F8F0ABC}" presName="Name13" presStyleLbl="parChTrans1D2" presStyleIdx="1" presStyleCnt="9"/>
      <dgm:spPr/>
    </dgm:pt>
    <dgm:pt modelId="{F5ECD85D-EBBB-42C1-B013-7122CDC0D266}" type="pres">
      <dgm:prSet presAssocID="{2707D310-5485-4E15-A5E2-0C9626EF5E1F}" presName="childText" presStyleLbl="bgAcc1" presStyleIdx="1" presStyleCnt="9" custScaleX="288613">
        <dgm:presLayoutVars>
          <dgm:bulletEnabled val="1"/>
        </dgm:presLayoutVars>
      </dgm:prSet>
      <dgm:spPr/>
    </dgm:pt>
    <dgm:pt modelId="{42F6B1DE-BE2E-4904-8383-BFC431D921A4}" type="pres">
      <dgm:prSet presAssocID="{D373F335-375A-4EBC-BD7E-979CF74A9351}" presName="Name13" presStyleLbl="parChTrans1D2" presStyleIdx="2" presStyleCnt="9"/>
      <dgm:spPr/>
    </dgm:pt>
    <dgm:pt modelId="{ED8C32B2-8274-4F89-A47C-9D536FB3EE79}" type="pres">
      <dgm:prSet presAssocID="{81F66B69-94DB-4AE4-9422-459F1B7C9D45}" presName="childText" presStyleLbl="bgAcc1" presStyleIdx="2" presStyleCnt="9" custScaleX="288613">
        <dgm:presLayoutVars>
          <dgm:bulletEnabled val="1"/>
        </dgm:presLayoutVars>
      </dgm:prSet>
      <dgm:spPr/>
    </dgm:pt>
    <dgm:pt modelId="{F3850B44-AB1B-43E1-BAD2-65434BEC43A9}" type="pres">
      <dgm:prSet presAssocID="{7C6186F1-09B7-401F-BE64-13C4218AD71E}" presName="Name13" presStyleLbl="parChTrans1D2" presStyleIdx="3" presStyleCnt="9"/>
      <dgm:spPr/>
    </dgm:pt>
    <dgm:pt modelId="{79FB05B9-D07F-4F99-9731-D28407713FBD}" type="pres">
      <dgm:prSet presAssocID="{0D191E7B-7A44-47A5-9E2A-257065E1AA17}" presName="childText" presStyleLbl="bgAcc1" presStyleIdx="3" presStyleCnt="9" custScaleX="288613">
        <dgm:presLayoutVars>
          <dgm:bulletEnabled val="1"/>
        </dgm:presLayoutVars>
      </dgm:prSet>
      <dgm:spPr/>
    </dgm:pt>
    <dgm:pt modelId="{19825FD6-C6AF-43E4-946F-E6AE35CCBDD7}" type="pres">
      <dgm:prSet presAssocID="{4D4D03A4-CB05-41D8-BE1A-A468D6D73914}" presName="root" presStyleCnt="0"/>
      <dgm:spPr/>
    </dgm:pt>
    <dgm:pt modelId="{E5AC1694-314A-410B-8D39-395AEE8259BF}" type="pres">
      <dgm:prSet presAssocID="{4D4D03A4-CB05-41D8-BE1A-A468D6D73914}" presName="rootComposite" presStyleCnt="0"/>
      <dgm:spPr/>
    </dgm:pt>
    <dgm:pt modelId="{27BB4B85-3F57-486E-8C45-3DCAD1FD05C3}" type="pres">
      <dgm:prSet presAssocID="{4D4D03A4-CB05-41D8-BE1A-A468D6D73914}" presName="rootText" presStyleLbl="node1" presStyleIdx="1" presStyleCnt="2" custScaleX="178851"/>
      <dgm:spPr/>
    </dgm:pt>
    <dgm:pt modelId="{CCF02197-68FF-4301-8FA1-6BD775F324E6}" type="pres">
      <dgm:prSet presAssocID="{4D4D03A4-CB05-41D8-BE1A-A468D6D73914}" presName="rootConnector" presStyleLbl="node1" presStyleIdx="1" presStyleCnt="2"/>
      <dgm:spPr/>
    </dgm:pt>
    <dgm:pt modelId="{E1DD29C5-59E0-41F8-B78E-02D2AB6E93A7}" type="pres">
      <dgm:prSet presAssocID="{4D4D03A4-CB05-41D8-BE1A-A468D6D73914}" presName="childShape" presStyleCnt="0"/>
      <dgm:spPr/>
    </dgm:pt>
    <dgm:pt modelId="{2EB6E1B0-DDF6-4FE6-AD7E-3598FD1D910D}" type="pres">
      <dgm:prSet presAssocID="{57B3BBB3-FBFD-4DE0-A058-FBD70156332A}" presName="Name13" presStyleLbl="parChTrans1D2" presStyleIdx="4" presStyleCnt="9"/>
      <dgm:spPr/>
    </dgm:pt>
    <dgm:pt modelId="{68F94D0B-50BA-49D3-84E0-380C34CB0530}" type="pres">
      <dgm:prSet presAssocID="{0D9DC958-AE4B-4E22-989E-F2119B6B1F21}" presName="childText" presStyleLbl="bgAcc1" presStyleIdx="4" presStyleCnt="9" custScaleX="288613">
        <dgm:presLayoutVars>
          <dgm:bulletEnabled val="1"/>
        </dgm:presLayoutVars>
      </dgm:prSet>
      <dgm:spPr/>
    </dgm:pt>
    <dgm:pt modelId="{5EDBF44D-3C93-45D5-A870-A90929E0A512}" type="pres">
      <dgm:prSet presAssocID="{26E8578F-6A82-4B01-9DEC-5630C3F7AD57}" presName="Name13" presStyleLbl="parChTrans1D2" presStyleIdx="5" presStyleCnt="9"/>
      <dgm:spPr/>
    </dgm:pt>
    <dgm:pt modelId="{CFB5B834-139C-40DC-9EE0-2C9D7A7A5E24}" type="pres">
      <dgm:prSet presAssocID="{4A60079D-AA20-4AE4-9D61-65DBBE2DA9F5}" presName="childText" presStyleLbl="bgAcc1" presStyleIdx="5" presStyleCnt="9" custScaleX="288613">
        <dgm:presLayoutVars>
          <dgm:bulletEnabled val="1"/>
        </dgm:presLayoutVars>
      </dgm:prSet>
      <dgm:spPr/>
    </dgm:pt>
    <dgm:pt modelId="{A02E9DCE-CD18-4933-8420-4EA7D8A0AE9C}" type="pres">
      <dgm:prSet presAssocID="{0990AB87-FB56-4584-B0C9-CDACFAB7B805}" presName="Name13" presStyleLbl="parChTrans1D2" presStyleIdx="6" presStyleCnt="9"/>
      <dgm:spPr/>
    </dgm:pt>
    <dgm:pt modelId="{081BC0BE-B0C3-4AC3-8182-624C95B4AC5E}" type="pres">
      <dgm:prSet presAssocID="{8165CAE5-19E2-458D-BF21-B41F10431BCE}" presName="childText" presStyleLbl="bgAcc1" presStyleIdx="6" presStyleCnt="9" custScaleX="288613">
        <dgm:presLayoutVars>
          <dgm:bulletEnabled val="1"/>
        </dgm:presLayoutVars>
      </dgm:prSet>
      <dgm:spPr/>
    </dgm:pt>
    <dgm:pt modelId="{9EC5159B-1A8C-4455-8A0C-096908EC2EBC}" type="pres">
      <dgm:prSet presAssocID="{4AE853D3-9C4E-467B-BA8D-26683DCBF6DF}" presName="Name13" presStyleLbl="parChTrans1D2" presStyleIdx="7" presStyleCnt="9"/>
      <dgm:spPr/>
    </dgm:pt>
    <dgm:pt modelId="{08E815F7-42F6-4E62-B322-C8526E2DC5FF}" type="pres">
      <dgm:prSet presAssocID="{FBD6A2DB-3E1F-4423-9DB8-A0421BA734F6}" presName="childText" presStyleLbl="bgAcc1" presStyleIdx="7" presStyleCnt="9" custScaleX="288613">
        <dgm:presLayoutVars>
          <dgm:bulletEnabled val="1"/>
        </dgm:presLayoutVars>
      </dgm:prSet>
      <dgm:spPr/>
    </dgm:pt>
    <dgm:pt modelId="{4D5B3AC4-D368-431F-B042-73C02CF22B66}" type="pres">
      <dgm:prSet presAssocID="{4AA9FF60-C571-4A13-B60E-ACEFAE753DFF}" presName="Name13" presStyleLbl="parChTrans1D2" presStyleIdx="8" presStyleCnt="9"/>
      <dgm:spPr/>
    </dgm:pt>
    <dgm:pt modelId="{4880811D-3F41-4E8E-971A-6CBE407ED8C9}" type="pres">
      <dgm:prSet presAssocID="{6D69F989-3AC3-49DB-94B8-7FD331EFDB9B}" presName="childText" presStyleLbl="bgAcc1" presStyleIdx="8" presStyleCnt="9" custScaleX="288613">
        <dgm:presLayoutVars>
          <dgm:bulletEnabled val="1"/>
        </dgm:presLayoutVars>
      </dgm:prSet>
      <dgm:spPr/>
    </dgm:pt>
  </dgm:ptLst>
  <dgm:cxnLst>
    <dgm:cxn modelId="{13D1B706-138E-4BA9-AC65-88C243BAABFF}" type="presOf" srcId="{0990AB87-FB56-4584-B0C9-CDACFAB7B805}" destId="{A02E9DCE-CD18-4933-8420-4EA7D8A0AE9C}" srcOrd="0" destOrd="0" presId="urn:microsoft.com/office/officeart/2005/8/layout/hierarchy3"/>
    <dgm:cxn modelId="{3628E40D-5761-4030-AB7E-697D538A6D01}" srcId="{3152C88F-E523-4BA1-97FB-84044B198444}" destId="{0F06B005-03D1-4946-A8ED-C072BC6C8DF8}" srcOrd="0" destOrd="0" parTransId="{A6766236-D53E-48ED-9AF0-B73005B110B1}" sibTransId="{6FA4DE8C-1501-48B9-89F2-7C70E8FFB0EC}"/>
    <dgm:cxn modelId="{90F7A515-D16F-4BD0-AD5E-7B60728A2D88}" type="presOf" srcId="{4A60079D-AA20-4AE4-9D61-65DBBE2DA9F5}" destId="{CFB5B834-139C-40DC-9EE0-2C9D7A7A5E24}" srcOrd="0" destOrd="0" presId="urn:microsoft.com/office/officeart/2005/8/layout/hierarchy3"/>
    <dgm:cxn modelId="{FA661C1D-11C4-4931-8A62-D0D4D1F77352}" srcId="{4D4D03A4-CB05-41D8-BE1A-A468D6D73914}" destId="{0D9DC958-AE4B-4E22-989E-F2119B6B1F21}" srcOrd="0" destOrd="0" parTransId="{57B3BBB3-FBFD-4DE0-A058-FBD70156332A}" sibTransId="{5E77768D-F441-4E6D-9CBE-F778FD0ADFCA}"/>
    <dgm:cxn modelId="{5446F030-00AB-49B8-8C81-8404CB8CDC7A}" srcId="{4D4D03A4-CB05-41D8-BE1A-A468D6D73914}" destId="{FBD6A2DB-3E1F-4423-9DB8-A0421BA734F6}" srcOrd="3" destOrd="0" parTransId="{4AE853D3-9C4E-467B-BA8D-26683DCBF6DF}" sibTransId="{B649C012-D409-4ADF-BA33-DA96EEEF60F5}"/>
    <dgm:cxn modelId="{5BF67931-32FD-43BF-BB1F-CA4C2C1EC05B}" type="presOf" srcId="{0F06B005-03D1-4946-A8ED-C072BC6C8DF8}" destId="{0C772EC4-CDD3-4201-BB55-2708034316BC}" srcOrd="0" destOrd="0" presId="urn:microsoft.com/office/officeart/2005/8/layout/hierarchy3"/>
    <dgm:cxn modelId="{3F12E434-2453-4047-95B1-688A84F99884}" srcId="{4D4D03A4-CB05-41D8-BE1A-A468D6D73914}" destId="{8165CAE5-19E2-458D-BF21-B41F10431BCE}" srcOrd="2" destOrd="0" parTransId="{0990AB87-FB56-4584-B0C9-CDACFAB7B805}" sibTransId="{F5464168-7AB1-4D96-A057-359954CE8049}"/>
    <dgm:cxn modelId="{8D92A15B-6A1C-4DB9-8E9A-6634D8168225}" srcId="{3152C88F-E523-4BA1-97FB-84044B198444}" destId="{0D191E7B-7A44-47A5-9E2A-257065E1AA17}" srcOrd="3" destOrd="0" parTransId="{7C6186F1-09B7-401F-BE64-13C4218AD71E}" sibTransId="{B62AF7F8-AA62-473F-9E18-6C933FBE4A1E}"/>
    <dgm:cxn modelId="{AE4E1060-2E35-41E1-A09D-55A8742ADC62}" type="presOf" srcId="{0D191E7B-7A44-47A5-9E2A-257065E1AA17}" destId="{79FB05B9-D07F-4F99-9731-D28407713FBD}" srcOrd="0" destOrd="0" presId="urn:microsoft.com/office/officeart/2005/8/layout/hierarchy3"/>
    <dgm:cxn modelId="{69861C69-A2DE-448C-82CE-536B747514AA}" type="presOf" srcId="{3152C88F-E523-4BA1-97FB-84044B198444}" destId="{6339BDA1-3378-4921-891C-491EF9AD1AFB}" srcOrd="0" destOrd="0" presId="urn:microsoft.com/office/officeart/2005/8/layout/hierarchy3"/>
    <dgm:cxn modelId="{66F96E6A-6FA9-4198-B06A-67B3092E8E75}" srcId="{4D4D03A4-CB05-41D8-BE1A-A468D6D73914}" destId="{4A60079D-AA20-4AE4-9D61-65DBBE2DA9F5}" srcOrd="1" destOrd="0" parTransId="{26E8578F-6A82-4B01-9DEC-5630C3F7AD57}" sibTransId="{BA0BD82C-35E1-4921-A3FE-410723600DD4}"/>
    <dgm:cxn modelId="{E704536B-20FC-4FB6-93C7-0FEDEE4BBB41}" type="presOf" srcId="{57B3BBB3-FBFD-4DE0-A058-FBD70156332A}" destId="{2EB6E1B0-DDF6-4FE6-AD7E-3598FD1D910D}" srcOrd="0" destOrd="0" presId="urn:microsoft.com/office/officeart/2005/8/layout/hierarchy3"/>
    <dgm:cxn modelId="{A36A5A73-93CD-48E3-8C09-018894F88096}" type="presOf" srcId="{3152C88F-E523-4BA1-97FB-84044B198444}" destId="{4AC169D4-22AF-4494-BBF8-71D8464C8459}" srcOrd="1" destOrd="0" presId="urn:microsoft.com/office/officeart/2005/8/layout/hierarchy3"/>
    <dgm:cxn modelId="{7E6EBA58-274A-4061-A452-74879C875AAD}" srcId="{3152C88F-E523-4BA1-97FB-84044B198444}" destId="{81F66B69-94DB-4AE4-9422-459F1B7C9D45}" srcOrd="2" destOrd="0" parTransId="{D373F335-375A-4EBC-BD7E-979CF74A9351}" sibTransId="{5D7C27BA-B5EA-4C6F-BE06-A331E44423DA}"/>
    <dgm:cxn modelId="{0948AF7D-530F-4665-BFD9-A442F36AB660}" srcId="{45B11347-CD62-449D-AB7C-6E9A59C57AFE}" destId="{3152C88F-E523-4BA1-97FB-84044B198444}" srcOrd="0" destOrd="0" parTransId="{6418402D-90C6-4AB7-9F1F-B19CC1A31451}" sibTransId="{F4B805AE-48DB-4B55-8332-1E34A5D1221B}"/>
    <dgm:cxn modelId="{99E3647F-6FF1-4A56-BE84-6710AC3442C1}" type="presOf" srcId="{4AA9FF60-C571-4A13-B60E-ACEFAE753DFF}" destId="{4D5B3AC4-D368-431F-B042-73C02CF22B66}" srcOrd="0" destOrd="0" presId="urn:microsoft.com/office/officeart/2005/8/layout/hierarchy3"/>
    <dgm:cxn modelId="{C0267CA9-D062-4632-A2B9-5B16030F57AA}" type="presOf" srcId="{F1253AEC-A55A-49F7-BD75-CE619F8F0ABC}" destId="{FF3CAE90-2BD8-4ADF-80CF-DDB798BBA560}" srcOrd="0" destOrd="0" presId="urn:microsoft.com/office/officeart/2005/8/layout/hierarchy3"/>
    <dgm:cxn modelId="{44854BB3-F41B-4C58-831E-0543E28D2F83}" type="presOf" srcId="{6D69F989-3AC3-49DB-94B8-7FD331EFDB9B}" destId="{4880811D-3F41-4E8E-971A-6CBE407ED8C9}" srcOrd="0" destOrd="0" presId="urn:microsoft.com/office/officeart/2005/8/layout/hierarchy3"/>
    <dgm:cxn modelId="{A0D10AB7-4272-47A1-AEBC-16C2B27A9A04}" type="presOf" srcId="{4D4D03A4-CB05-41D8-BE1A-A468D6D73914}" destId="{27BB4B85-3F57-486E-8C45-3DCAD1FD05C3}" srcOrd="0" destOrd="0" presId="urn:microsoft.com/office/officeart/2005/8/layout/hierarchy3"/>
    <dgm:cxn modelId="{095FA2B8-5D39-4F79-815A-C4D0518CDDC0}" type="presOf" srcId="{45B11347-CD62-449D-AB7C-6E9A59C57AFE}" destId="{E6CF324F-4D0A-4F58-A1C9-2B7A430735B1}" srcOrd="0" destOrd="0" presId="urn:microsoft.com/office/officeart/2005/8/layout/hierarchy3"/>
    <dgm:cxn modelId="{D49835B9-3410-4FE2-88A4-1FB0F167B4BF}" type="presOf" srcId="{D373F335-375A-4EBC-BD7E-979CF74A9351}" destId="{42F6B1DE-BE2E-4904-8383-BFC431D921A4}" srcOrd="0" destOrd="0" presId="urn:microsoft.com/office/officeart/2005/8/layout/hierarchy3"/>
    <dgm:cxn modelId="{B3FA86BB-6629-4A77-97EC-2677DAEC034D}" srcId="{4D4D03A4-CB05-41D8-BE1A-A468D6D73914}" destId="{6D69F989-3AC3-49DB-94B8-7FD331EFDB9B}" srcOrd="4" destOrd="0" parTransId="{4AA9FF60-C571-4A13-B60E-ACEFAE753DFF}" sibTransId="{E91CA94A-6AE4-4379-B696-C2E5A1CBC1B3}"/>
    <dgm:cxn modelId="{5EE4FCBC-8DE5-4A05-934A-2A4A82080401}" type="presOf" srcId="{0D9DC958-AE4B-4E22-989E-F2119B6B1F21}" destId="{68F94D0B-50BA-49D3-84E0-380C34CB0530}" srcOrd="0" destOrd="0" presId="urn:microsoft.com/office/officeart/2005/8/layout/hierarchy3"/>
    <dgm:cxn modelId="{246E0EC6-1C2C-4A4C-B56A-F818FCFECE84}" type="presOf" srcId="{7C6186F1-09B7-401F-BE64-13C4218AD71E}" destId="{F3850B44-AB1B-43E1-BAD2-65434BEC43A9}" srcOrd="0" destOrd="0" presId="urn:microsoft.com/office/officeart/2005/8/layout/hierarchy3"/>
    <dgm:cxn modelId="{06AAB7E6-F377-473B-B160-4B1967CFF341}" type="presOf" srcId="{4AE853D3-9C4E-467B-BA8D-26683DCBF6DF}" destId="{9EC5159B-1A8C-4455-8A0C-096908EC2EBC}" srcOrd="0" destOrd="0" presId="urn:microsoft.com/office/officeart/2005/8/layout/hierarchy3"/>
    <dgm:cxn modelId="{446D4AC8-9D04-4468-A971-E8961C5AD6F2}" srcId="{3152C88F-E523-4BA1-97FB-84044B198444}" destId="{2707D310-5485-4E15-A5E2-0C9626EF5E1F}" srcOrd="1" destOrd="0" parTransId="{F1253AEC-A55A-49F7-BD75-CE619F8F0ABC}" sibTransId="{DB1FBB59-5BDB-4B11-A5DA-FE1DBCF45E7B}"/>
    <dgm:cxn modelId="{E9E581EA-87BC-4DCA-BDEA-6FC37AF191CB}" type="presOf" srcId="{FBD6A2DB-3E1F-4423-9DB8-A0421BA734F6}" destId="{08E815F7-42F6-4E62-B322-C8526E2DC5FF}" srcOrd="0" destOrd="0" presId="urn:microsoft.com/office/officeart/2005/8/layout/hierarchy3"/>
    <dgm:cxn modelId="{864D64F1-5634-45D4-8230-4B874A7DAB76}" type="presOf" srcId="{A6766236-D53E-48ED-9AF0-B73005B110B1}" destId="{22E48E7A-310A-48C0-A071-2C189E6E9885}" srcOrd="0" destOrd="0" presId="urn:microsoft.com/office/officeart/2005/8/layout/hierarchy3"/>
    <dgm:cxn modelId="{5E2DA9D1-4F93-4CB9-98E0-15A46DC41385}" type="presOf" srcId="{26E8578F-6A82-4B01-9DEC-5630C3F7AD57}" destId="{5EDBF44D-3C93-45D5-A870-A90929E0A512}" srcOrd="0" destOrd="0" presId="urn:microsoft.com/office/officeart/2005/8/layout/hierarchy3"/>
    <dgm:cxn modelId="{F27E33D2-5C18-4125-8E9D-15E30BA0AF52}" type="presOf" srcId="{81F66B69-94DB-4AE4-9422-459F1B7C9D45}" destId="{ED8C32B2-8274-4F89-A47C-9D536FB3EE79}" srcOrd="0" destOrd="0" presId="urn:microsoft.com/office/officeart/2005/8/layout/hierarchy3"/>
    <dgm:cxn modelId="{0C5E18DB-D777-42AD-8889-1CA395422FBF}" srcId="{45B11347-CD62-449D-AB7C-6E9A59C57AFE}" destId="{4D4D03A4-CB05-41D8-BE1A-A468D6D73914}" srcOrd="1" destOrd="0" parTransId="{7BC43191-B711-4CB3-A603-E1CCFD86C05E}" sibTransId="{8DBA8804-6538-42CB-90DA-638756EE0948}"/>
    <dgm:cxn modelId="{2B1CFCDC-49C1-4913-B9C3-6E2C4A8AF4E2}" type="presOf" srcId="{4D4D03A4-CB05-41D8-BE1A-A468D6D73914}" destId="{CCF02197-68FF-4301-8FA1-6BD775F324E6}" srcOrd="1" destOrd="0" presId="urn:microsoft.com/office/officeart/2005/8/layout/hierarchy3"/>
    <dgm:cxn modelId="{1497E8DD-6388-427D-92C3-7721F9F15168}" type="presOf" srcId="{8165CAE5-19E2-458D-BF21-B41F10431BCE}" destId="{081BC0BE-B0C3-4AC3-8182-624C95B4AC5E}" srcOrd="0" destOrd="0" presId="urn:microsoft.com/office/officeart/2005/8/layout/hierarchy3"/>
    <dgm:cxn modelId="{835762FE-298D-4E52-A57B-D4A151FAE99E}" type="presOf" srcId="{2707D310-5485-4E15-A5E2-0C9626EF5E1F}" destId="{F5ECD85D-EBBB-42C1-B013-7122CDC0D266}" srcOrd="0" destOrd="0" presId="urn:microsoft.com/office/officeart/2005/8/layout/hierarchy3"/>
    <dgm:cxn modelId="{18647ED7-C46A-42A0-AF04-04A99A66EA64}" type="presParOf" srcId="{E6CF324F-4D0A-4F58-A1C9-2B7A430735B1}" destId="{74AD11EC-4798-4563-8BAD-F3E30A809232}" srcOrd="0" destOrd="0" presId="urn:microsoft.com/office/officeart/2005/8/layout/hierarchy3"/>
    <dgm:cxn modelId="{87DCC893-DBD3-44CE-85E0-C9C34F0B165A}" type="presParOf" srcId="{74AD11EC-4798-4563-8BAD-F3E30A809232}" destId="{3EEC828E-FFDB-4D80-8D82-2B716E52852B}" srcOrd="0" destOrd="0" presId="urn:microsoft.com/office/officeart/2005/8/layout/hierarchy3"/>
    <dgm:cxn modelId="{A98A5D69-8D8D-4E44-B953-427E63978958}" type="presParOf" srcId="{3EEC828E-FFDB-4D80-8D82-2B716E52852B}" destId="{6339BDA1-3378-4921-891C-491EF9AD1AFB}" srcOrd="0" destOrd="0" presId="urn:microsoft.com/office/officeart/2005/8/layout/hierarchy3"/>
    <dgm:cxn modelId="{9ADF1298-B750-4F7E-930D-A28530CBE0B5}" type="presParOf" srcId="{3EEC828E-FFDB-4D80-8D82-2B716E52852B}" destId="{4AC169D4-22AF-4494-BBF8-71D8464C8459}" srcOrd="1" destOrd="0" presId="urn:microsoft.com/office/officeart/2005/8/layout/hierarchy3"/>
    <dgm:cxn modelId="{EC333381-4B2C-4872-8B87-818992E85424}" type="presParOf" srcId="{74AD11EC-4798-4563-8BAD-F3E30A809232}" destId="{C964AF67-E76B-4C17-B3AD-69052A0BEAFD}" srcOrd="1" destOrd="0" presId="urn:microsoft.com/office/officeart/2005/8/layout/hierarchy3"/>
    <dgm:cxn modelId="{F367C8C1-D6AD-497E-ADCA-5045D7B5F896}" type="presParOf" srcId="{C964AF67-E76B-4C17-B3AD-69052A0BEAFD}" destId="{22E48E7A-310A-48C0-A071-2C189E6E9885}" srcOrd="0" destOrd="0" presId="urn:microsoft.com/office/officeart/2005/8/layout/hierarchy3"/>
    <dgm:cxn modelId="{5925FFED-0C5A-436C-941F-789E02D5E1BD}" type="presParOf" srcId="{C964AF67-E76B-4C17-B3AD-69052A0BEAFD}" destId="{0C772EC4-CDD3-4201-BB55-2708034316BC}" srcOrd="1" destOrd="0" presId="urn:microsoft.com/office/officeart/2005/8/layout/hierarchy3"/>
    <dgm:cxn modelId="{90B23197-E41E-437C-8928-D18B4A17EB65}" type="presParOf" srcId="{C964AF67-E76B-4C17-B3AD-69052A0BEAFD}" destId="{FF3CAE90-2BD8-4ADF-80CF-DDB798BBA560}" srcOrd="2" destOrd="0" presId="urn:microsoft.com/office/officeart/2005/8/layout/hierarchy3"/>
    <dgm:cxn modelId="{F37D6030-1536-40EA-AA00-5E7710812F2C}" type="presParOf" srcId="{C964AF67-E76B-4C17-B3AD-69052A0BEAFD}" destId="{F5ECD85D-EBBB-42C1-B013-7122CDC0D266}" srcOrd="3" destOrd="0" presId="urn:microsoft.com/office/officeart/2005/8/layout/hierarchy3"/>
    <dgm:cxn modelId="{413A8A0F-A6E7-454D-BAD2-10C03DA633C6}" type="presParOf" srcId="{C964AF67-E76B-4C17-B3AD-69052A0BEAFD}" destId="{42F6B1DE-BE2E-4904-8383-BFC431D921A4}" srcOrd="4" destOrd="0" presId="urn:microsoft.com/office/officeart/2005/8/layout/hierarchy3"/>
    <dgm:cxn modelId="{658AC179-5A3C-44B9-B0D3-2F8F1F7C447F}" type="presParOf" srcId="{C964AF67-E76B-4C17-B3AD-69052A0BEAFD}" destId="{ED8C32B2-8274-4F89-A47C-9D536FB3EE79}" srcOrd="5" destOrd="0" presId="urn:microsoft.com/office/officeart/2005/8/layout/hierarchy3"/>
    <dgm:cxn modelId="{ACAAA251-4DCD-472F-A1CA-610DE21B833A}" type="presParOf" srcId="{C964AF67-E76B-4C17-B3AD-69052A0BEAFD}" destId="{F3850B44-AB1B-43E1-BAD2-65434BEC43A9}" srcOrd="6" destOrd="0" presId="urn:microsoft.com/office/officeart/2005/8/layout/hierarchy3"/>
    <dgm:cxn modelId="{09240BC1-C513-4B38-A8F6-49CADECE6180}" type="presParOf" srcId="{C964AF67-E76B-4C17-B3AD-69052A0BEAFD}" destId="{79FB05B9-D07F-4F99-9731-D28407713FBD}" srcOrd="7" destOrd="0" presId="urn:microsoft.com/office/officeart/2005/8/layout/hierarchy3"/>
    <dgm:cxn modelId="{FCCE29B5-B345-4C27-8013-3A8E358F3AFD}" type="presParOf" srcId="{E6CF324F-4D0A-4F58-A1C9-2B7A430735B1}" destId="{19825FD6-C6AF-43E4-946F-E6AE35CCBDD7}" srcOrd="1" destOrd="0" presId="urn:microsoft.com/office/officeart/2005/8/layout/hierarchy3"/>
    <dgm:cxn modelId="{534B0523-4501-4DAF-94A3-F837C80EBEFD}" type="presParOf" srcId="{19825FD6-C6AF-43E4-946F-E6AE35CCBDD7}" destId="{E5AC1694-314A-410B-8D39-395AEE8259BF}" srcOrd="0" destOrd="0" presId="urn:microsoft.com/office/officeart/2005/8/layout/hierarchy3"/>
    <dgm:cxn modelId="{39CE1824-6028-458A-9BC3-D95FADBC9584}" type="presParOf" srcId="{E5AC1694-314A-410B-8D39-395AEE8259BF}" destId="{27BB4B85-3F57-486E-8C45-3DCAD1FD05C3}" srcOrd="0" destOrd="0" presId="urn:microsoft.com/office/officeart/2005/8/layout/hierarchy3"/>
    <dgm:cxn modelId="{88E730C3-FF4F-4541-BB38-528E9B763D9A}" type="presParOf" srcId="{E5AC1694-314A-410B-8D39-395AEE8259BF}" destId="{CCF02197-68FF-4301-8FA1-6BD775F324E6}" srcOrd="1" destOrd="0" presId="urn:microsoft.com/office/officeart/2005/8/layout/hierarchy3"/>
    <dgm:cxn modelId="{C0BCD40C-5636-42F9-A959-4DB50A99CDFD}" type="presParOf" srcId="{19825FD6-C6AF-43E4-946F-E6AE35CCBDD7}" destId="{E1DD29C5-59E0-41F8-B78E-02D2AB6E93A7}" srcOrd="1" destOrd="0" presId="urn:microsoft.com/office/officeart/2005/8/layout/hierarchy3"/>
    <dgm:cxn modelId="{D8C919AA-7C9B-42F1-A92D-1F6A4A598157}" type="presParOf" srcId="{E1DD29C5-59E0-41F8-B78E-02D2AB6E93A7}" destId="{2EB6E1B0-DDF6-4FE6-AD7E-3598FD1D910D}" srcOrd="0" destOrd="0" presId="urn:microsoft.com/office/officeart/2005/8/layout/hierarchy3"/>
    <dgm:cxn modelId="{464C3B76-6475-4CDD-8AD8-87315CFA7C0B}" type="presParOf" srcId="{E1DD29C5-59E0-41F8-B78E-02D2AB6E93A7}" destId="{68F94D0B-50BA-49D3-84E0-380C34CB0530}" srcOrd="1" destOrd="0" presId="urn:microsoft.com/office/officeart/2005/8/layout/hierarchy3"/>
    <dgm:cxn modelId="{F14675FB-E2B6-4C80-B1C5-7B0098FB413F}" type="presParOf" srcId="{E1DD29C5-59E0-41F8-B78E-02D2AB6E93A7}" destId="{5EDBF44D-3C93-45D5-A870-A90929E0A512}" srcOrd="2" destOrd="0" presId="urn:microsoft.com/office/officeart/2005/8/layout/hierarchy3"/>
    <dgm:cxn modelId="{18C5DA34-AA20-4B1B-8785-5C4FC58E8B23}" type="presParOf" srcId="{E1DD29C5-59E0-41F8-B78E-02D2AB6E93A7}" destId="{CFB5B834-139C-40DC-9EE0-2C9D7A7A5E24}" srcOrd="3" destOrd="0" presId="urn:microsoft.com/office/officeart/2005/8/layout/hierarchy3"/>
    <dgm:cxn modelId="{DD92F8FD-79DD-4B48-8FB3-EF269542869D}" type="presParOf" srcId="{E1DD29C5-59E0-41F8-B78E-02D2AB6E93A7}" destId="{A02E9DCE-CD18-4933-8420-4EA7D8A0AE9C}" srcOrd="4" destOrd="0" presId="urn:microsoft.com/office/officeart/2005/8/layout/hierarchy3"/>
    <dgm:cxn modelId="{66975FE6-83F5-4E32-8763-49444B44C9A9}" type="presParOf" srcId="{E1DD29C5-59E0-41F8-B78E-02D2AB6E93A7}" destId="{081BC0BE-B0C3-4AC3-8182-624C95B4AC5E}" srcOrd="5" destOrd="0" presId="urn:microsoft.com/office/officeart/2005/8/layout/hierarchy3"/>
    <dgm:cxn modelId="{FA00C7E8-C942-4A97-AC31-C640B6FA5477}" type="presParOf" srcId="{E1DD29C5-59E0-41F8-B78E-02D2AB6E93A7}" destId="{9EC5159B-1A8C-4455-8A0C-096908EC2EBC}" srcOrd="6" destOrd="0" presId="urn:microsoft.com/office/officeart/2005/8/layout/hierarchy3"/>
    <dgm:cxn modelId="{411D82FA-0CEA-44C1-BAE0-8AE1443E900D}" type="presParOf" srcId="{E1DD29C5-59E0-41F8-B78E-02D2AB6E93A7}" destId="{08E815F7-42F6-4E62-B322-C8526E2DC5FF}" srcOrd="7" destOrd="0" presId="urn:microsoft.com/office/officeart/2005/8/layout/hierarchy3"/>
    <dgm:cxn modelId="{27915423-9F8D-4AED-A049-B35103FFDE5C}" type="presParOf" srcId="{E1DD29C5-59E0-41F8-B78E-02D2AB6E93A7}" destId="{4D5B3AC4-D368-431F-B042-73C02CF22B66}" srcOrd="8" destOrd="0" presId="urn:microsoft.com/office/officeart/2005/8/layout/hierarchy3"/>
    <dgm:cxn modelId="{0C8B31A2-32B9-4D77-BB52-86216528F7A8}" type="presParOf" srcId="{E1DD29C5-59E0-41F8-B78E-02D2AB6E93A7}" destId="{4880811D-3F41-4E8E-971A-6CBE407ED8C9}"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138931A-E1A8-47A5-9024-C36D4F6CD2F0}"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50F87830-165D-4FD5-BE36-37154F585585}">
      <dgm:prSet custT="1"/>
      <dgm:spPr>
        <a:solidFill>
          <a:srgbClr val="FDB913"/>
        </a:solidFill>
      </dgm:spPr>
      <dgm:t>
        <a:bodyPr/>
        <a:lstStyle/>
        <a:p>
          <a:pPr algn="r"/>
          <a:r>
            <a:rPr lang="en-AU" sz="2400" dirty="0">
              <a:solidFill>
                <a:srgbClr val="363436"/>
              </a:solidFill>
            </a:rPr>
            <a:t>Certificate IV or Diploma Fashion Design Qualifications</a:t>
          </a:r>
          <a:endParaRPr lang="en-US" sz="2400" dirty="0">
            <a:solidFill>
              <a:srgbClr val="363436"/>
            </a:solidFill>
          </a:endParaRPr>
        </a:p>
      </dgm:t>
    </dgm:pt>
    <dgm:pt modelId="{AE9E87A0-84B6-4435-884C-F0F6C1A1EF0D}" type="parTrans" cxnId="{2B658FB4-8AB5-4DDB-A640-BA941B4D039B}">
      <dgm:prSet/>
      <dgm:spPr/>
      <dgm:t>
        <a:bodyPr/>
        <a:lstStyle/>
        <a:p>
          <a:endParaRPr lang="en-US" sz="2400"/>
        </a:p>
      </dgm:t>
    </dgm:pt>
    <dgm:pt modelId="{89919A97-ED91-4B91-80C7-A6C16C28B421}" type="sibTrans" cxnId="{2B658FB4-8AB5-4DDB-A640-BA941B4D039B}">
      <dgm:prSet/>
      <dgm:spPr/>
      <dgm:t>
        <a:bodyPr/>
        <a:lstStyle/>
        <a:p>
          <a:endParaRPr lang="en-US" sz="2400"/>
        </a:p>
      </dgm:t>
    </dgm:pt>
    <dgm:pt modelId="{D59B0EE7-4FB4-4254-BE9F-63B38747CBB9}">
      <dgm:prSet custT="1"/>
      <dgm:spPr>
        <a:solidFill>
          <a:srgbClr val="FDB913"/>
        </a:solidFill>
      </dgm:spPr>
      <dgm:t>
        <a:bodyPr/>
        <a:lstStyle/>
        <a:p>
          <a:pPr algn="r"/>
          <a:r>
            <a:rPr lang="en-US" sz="2400" dirty="0">
              <a:solidFill>
                <a:srgbClr val="363436"/>
              </a:solidFill>
            </a:rPr>
            <a:t>Bachelor Degree Studies in Fashion</a:t>
          </a:r>
        </a:p>
      </dgm:t>
    </dgm:pt>
    <dgm:pt modelId="{48646EB1-EFA0-46F4-823B-4CF83B8869AD}" type="parTrans" cxnId="{93C8C908-E20C-454D-8774-A16796590BF5}">
      <dgm:prSet/>
      <dgm:spPr/>
      <dgm:t>
        <a:bodyPr/>
        <a:lstStyle/>
        <a:p>
          <a:endParaRPr lang="en-US" sz="2400"/>
        </a:p>
      </dgm:t>
    </dgm:pt>
    <dgm:pt modelId="{2B32C05B-A5E1-4AB2-BEBE-D757C945C6F2}" type="sibTrans" cxnId="{93C8C908-E20C-454D-8774-A16796590BF5}">
      <dgm:prSet/>
      <dgm:spPr/>
      <dgm:t>
        <a:bodyPr/>
        <a:lstStyle/>
        <a:p>
          <a:endParaRPr lang="en-US" sz="2400"/>
        </a:p>
      </dgm:t>
    </dgm:pt>
    <dgm:pt modelId="{2D8A3EF2-80FE-412A-9BBB-B6F7D88A00E3}">
      <dgm:prSet custT="1"/>
      <dgm:spPr>
        <a:solidFill>
          <a:srgbClr val="FDB913"/>
        </a:solidFill>
      </dgm:spPr>
      <dgm:t>
        <a:bodyPr/>
        <a:lstStyle/>
        <a:p>
          <a:pPr algn="r"/>
          <a:r>
            <a:rPr lang="en-AU" sz="2400" dirty="0">
              <a:solidFill>
                <a:srgbClr val="363436"/>
              </a:solidFill>
            </a:rPr>
            <a:t>Business Qualifications</a:t>
          </a:r>
          <a:endParaRPr lang="en-US" sz="2400" dirty="0">
            <a:solidFill>
              <a:srgbClr val="363436"/>
            </a:solidFill>
          </a:endParaRPr>
        </a:p>
      </dgm:t>
    </dgm:pt>
    <dgm:pt modelId="{25B98274-B812-42A1-BCE9-3746A51258FA}" type="parTrans" cxnId="{C15E5EF9-33C0-4E93-A45A-C9AF0557F02F}">
      <dgm:prSet/>
      <dgm:spPr/>
      <dgm:t>
        <a:bodyPr/>
        <a:lstStyle/>
        <a:p>
          <a:endParaRPr lang="en-US" sz="2400"/>
        </a:p>
      </dgm:t>
    </dgm:pt>
    <dgm:pt modelId="{4DA17B97-224E-4D1F-910A-40273B049B83}" type="sibTrans" cxnId="{C15E5EF9-33C0-4E93-A45A-C9AF0557F02F}">
      <dgm:prSet/>
      <dgm:spPr/>
      <dgm:t>
        <a:bodyPr/>
        <a:lstStyle/>
        <a:p>
          <a:endParaRPr lang="en-US" sz="2400"/>
        </a:p>
      </dgm:t>
    </dgm:pt>
    <dgm:pt modelId="{AC3C94AE-A91C-426C-9B01-68C425E43FA1}" type="pres">
      <dgm:prSet presAssocID="{C138931A-E1A8-47A5-9024-C36D4F6CD2F0}" presName="linear" presStyleCnt="0">
        <dgm:presLayoutVars>
          <dgm:dir/>
          <dgm:animLvl val="lvl"/>
          <dgm:resizeHandles val="exact"/>
        </dgm:presLayoutVars>
      </dgm:prSet>
      <dgm:spPr/>
    </dgm:pt>
    <dgm:pt modelId="{6CF1FF57-5430-47AA-97EF-8235C9AE58C1}" type="pres">
      <dgm:prSet presAssocID="{50F87830-165D-4FD5-BE36-37154F585585}" presName="parentLin" presStyleCnt="0"/>
      <dgm:spPr/>
    </dgm:pt>
    <dgm:pt modelId="{4D0FCABD-7FE9-4D83-B3EF-B3FD677761C9}" type="pres">
      <dgm:prSet presAssocID="{50F87830-165D-4FD5-BE36-37154F585585}" presName="parentLeftMargin" presStyleLbl="node1" presStyleIdx="0" presStyleCnt="3"/>
      <dgm:spPr/>
    </dgm:pt>
    <dgm:pt modelId="{4F4B5E25-EB06-4212-ACD9-E25D0EAA633A}" type="pres">
      <dgm:prSet presAssocID="{50F87830-165D-4FD5-BE36-37154F585585}" presName="parentText" presStyleLbl="node1" presStyleIdx="0" presStyleCnt="3" custScaleX="115382">
        <dgm:presLayoutVars>
          <dgm:chMax val="0"/>
          <dgm:bulletEnabled val="1"/>
        </dgm:presLayoutVars>
      </dgm:prSet>
      <dgm:spPr/>
    </dgm:pt>
    <dgm:pt modelId="{6C2997DD-9CC6-46EC-81BA-5EFC0DCC58F4}" type="pres">
      <dgm:prSet presAssocID="{50F87830-165D-4FD5-BE36-37154F585585}" presName="negativeSpace" presStyleCnt="0"/>
      <dgm:spPr/>
    </dgm:pt>
    <dgm:pt modelId="{CECA99A5-4DA0-4062-A386-79F57DD3D376}" type="pres">
      <dgm:prSet presAssocID="{50F87830-165D-4FD5-BE36-37154F585585}" presName="childText" presStyleLbl="conFgAcc1" presStyleIdx="0" presStyleCnt="3">
        <dgm:presLayoutVars>
          <dgm:bulletEnabled val="1"/>
        </dgm:presLayoutVars>
      </dgm:prSet>
      <dgm:spPr>
        <a:ln>
          <a:solidFill>
            <a:srgbClr val="FDB913"/>
          </a:solidFill>
        </a:ln>
      </dgm:spPr>
    </dgm:pt>
    <dgm:pt modelId="{19137040-05FB-4050-8F95-32A6850964DE}" type="pres">
      <dgm:prSet presAssocID="{89919A97-ED91-4B91-80C7-A6C16C28B421}" presName="spaceBetweenRectangles" presStyleCnt="0"/>
      <dgm:spPr/>
    </dgm:pt>
    <dgm:pt modelId="{F048A0D3-147C-422C-A178-EBCE1BEE7059}" type="pres">
      <dgm:prSet presAssocID="{D59B0EE7-4FB4-4254-BE9F-63B38747CBB9}" presName="parentLin" presStyleCnt="0"/>
      <dgm:spPr/>
    </dgm:pt>
    <dgm:pt modelId="{CD2F6844-07C9-428A-A98C-8A5D4043DBDA}" type="pres">
      <dgm:prSet presAssocID="{D59B0EE7-4FB4-4254-BE9F-63B38747CBB9}" presName="parentLeftMargin" presStyleLbl="node1" presStyleIdx="0" presStyleCnt="3"/>
      <dgm:spPr/>
    </dgm:pt>
    <dgm:pt modelId="{55336BC0-CA30-410F-B274-4DE15A884884}" type="pres">
      <dgm:prSet presAssocID="{D59B0EE7-4FB4-4254-BE9F-63B38747CBB9}" presName="parentText" presStyleLbl="node1" presStyleIdx="1" presStyleCnt="3" custScaleX="112377" custLinFactX="5020" custLinFactNeighborX="100000" custLinFactNeighborY="3181">
        <dgm:presLayoutVars>
          <dgm:chMax val="0"/>
          <dgm:bulletEnabled val="1"/>
        </dgm:presLayoutVars>
      </dgm:prSet>
      <dgm:spPr/>
    </dgm:pt>
    <dgm:pt modelId="{62680B8E-8318-4210-844A-F6696B5D40F4}" type="pres">
      <dgm:prSet presAssocID="{D59B0EE7-4FB4-4254-BE9F-63B38747CBB9}" presName="negativeSpace" presStyleCnt="0"/>
      <dgm:spPr/>
    </dgm:pt>
    <dgm:pt modelId="{8AF3D3C7-DBC9-4F6C-836F-2772E197D015}" type="pres">
      <dgm:prSet presAssocID="{D59B0EE7-4FB4-4254-BE9F-63B38747CBB9}" presName="childText" presStyleLbl="conFgAcc1" presStyleIdx="1" presStyleCnt="3">
        <dgm:presLayoutVars>
          <dgm:bulletEnabled val="1"/>
        </dgm:presLayoutVars>
      </dgm:prSet>
      <dgm:spPr>
        <a:ln>
          <a:solidFill>
            <a:srgbClr val="FDB913"/>
          </a:solidFill>
        </a:ln>
      </dgm:spPr>
    </dgm:pt>
    <dgm:pt modelId="{787286DD-1883-4D6D-8852-9F15455AE06D}" type="pres">
      <dgm:prSet presAssocID="{2B32C05B-A5E1-4AB2-BEBE-D757C945C6F2}" presName="spaceBetweenRectangles" presStyleCnt="0"/>
      <dgm:spPr/>
    </dgm:pt>
    <dgm:pt modelId="{B4FBDC07-2D13-47DB-895C-4A0EB2437C14}" type="pres">
      <dgm:prSet presAssocID="{2D8A3EF2-80FE-412A-9BBB-B6F7D88A00E3}" presName="parentLin" presStyleCnt="0"/>
      <dgm:spPr/>
    </dgm:pt>
    <dgm:pt modelId="{4241ECB4-1421-4E0D-AE88-87EDDD7E9625}" type="pres">
      <dgm:prSet presAssocID="{2D8A3EF2-80FE-412A-9BBB-B6F7D88A00E3}" presName="parentLeftMargin" presStyleLbl="node1" presStyleIdx="1" presStyleCnt="3"/>
      <dgm:spPr/>
    </dgm:pt>
    <dgm:pt modelId="{525B10BE-F2BA-4104-B84E-402C3DC1644A}" type="pres">
      <dgm:prSet presAssocID="{2D8A3EF2-80FE-412A-9BBB-B6F7D88A00E3}" presName="parentText" presStyleLbl="node1" presStyleIdx="2" presStyleCnt="3" custScaleX="100304" custLinFactX="27066" custLinFactNeighborX="100000" custLinFactNeighborY="-7204">
        <dgm:presLayoutVars>
          <dgm:chMax val="0"/>
          <dgm:bulletEnabled val="1"/>
        </dgm:presLayoutVars>
      </dgm:prSet>
      <dgm:spPr/>
    </dgm:pt>
    <dgm:pt modelId="{9DFA4D20-CF7A-4504-A068-F9F6FBF6A8C0}" type="pres">
      <dgm:prSet presAssocID="{2D8A3EF2-80FE-412A-9BBB-B6F7D88A00E3}" presName="negativeSpace" presStyleCnt="0"/>
      <dgm:spPr/>
    </dgm:pt>
    <dgm:pt modelId="{A96F2951-33BA-4E73-8103-45CCA1702B9D}" type="pres">
      <dgm:prSet presAssocID="{2D8A3EF2-80FE-412A-9BBB-B6F7D88A00E3}" presName="childText" presStyleLbl="conFgAcc1" presStyleIdx="2" presStyleCnt="3">
        <dgm:presLayoutVars>
          <dgm:bulletEnabled val="1"/>
        </dgm:presLayoutVars>
      </dgm:prSet>
      <dgm:spPr>
        <a:ln>
          <a:solidFill>
            <a:srgbClr val="FDB913"/>
          </a:solidFill>
        </a:ln>
      </dgm:spPr>
    </dgm:pt>
  </dgm:ptLst>
  <dgm:cxnLst>
    <dgm:cxn modelId="{08383205-67E6-455A-A4C8-618B143EDC5B}" type="presOf" srcId="{D59B0EE7-4FB4-4254-BE9F-63B38747CBB9}" destId="{55336BC0-CA30-410F-B274-4DE15A884884}" srcOrd="1" destOrd="0" presId="urn:microsoft.com/office/officeart/2005/8/layout/list1"/>
    <dgm:cxn modelId="{CC864F07-A636-4398-A8DA-6590DA64881B}" type="presOf" srcId="{50F87830-165D-4FD5-BE36-37154F585585}" destId="{4D0FCABD-7FE9-4D83-B3EF-B3FD677761C9}" srcOrd="0" destOrd="0" presId="urn:microsoft.com/office/officeart/2005/8/layout/list1"/>
    <dgm:cxn modelId="{93C8C908-E20C-454D-8774-A16796590BF5}" srcId="{C138931A-E1A8-47A5-9024-C36D4F6CD2F0}" destId="{D59B0EE7-4FB4-4254-BE9F-63B38747CBB9}" srcOrd="1" destOrd="0" parTransId="{48646EB1-EFA0-46F4-823B-4CF83B8869AD}" sibTransId="{2B32C05B-A5E1-4AB2-BEBE-D757C945C6F2}"/>
    <dgm:cxn modelId="{29C84911-405A-455C-BB5F-7E2476FE9E96}" type="presOf" srcId="{D59B0EE7-4FB4-4254-BE9F-63B38747CBB9}" destId="{CD2F6844-07C9-428A-A98C-8A5D4043DBDA}" srcOrd="0" destOrd="0" presId="urn:microsoft.com/office/officeart/2005/8/layout/list1"/>
    <dgm:cxn modelId="{959F5E47-6A2A-4160-8315-AD48C47E94E6}" type="presOf" srcId="{2D8A3EF2-80FE-412A-9BBB-B6F7D88A00E3}" destId="{4241ECB4-1421-4E0D-AE88-87EDDD7E9625}" srcOrd="0" destOrd="0" presId="urn:microsoft.com/office/officeart/2005/8/layout/list1"/>
    <dgm:cxn modelId="{C28DD68B-36A8-428C-9EC7-98AC164ABA8D}" type="presOf" srcId="{C138931A-E1A8-47A5-9024-C36D4F6CD2F0}" destId="{AC3C94AE-A91C-426C-9B01-68C425E43FA1}" srcOrd="0" destOrd="0" presId="urn:microsoft.com/office/officeart/2005/8/layout/list1"/>
    <dgm:cxn modelId="{2B658FB4-8AB5-4DDB-A640-BA941B4D039B}" srcId="{C138931A-E1A8-47A5-9024-C36D4F6CD2F0}" destId="{50F87830-165D-4FD5-BE36-37154F585585}" srcOrd="0" destOrd="0" parTransId="{AE9E87A0-84B6-4435-884C-F0F6C1A1EF0D}" sibTransId="{89919A97-ED91-4B91-80C7-A6C16C28B421}"/>
    <dgm:cxn modelId="{351F0BE8-FE3E-449A-8CAE-CA54CFEC89B3}" type="presOf" srcId="{2D8A3EF2-80FE-412A-9BBB-B6F7D88A00E3}" destId="{525B10BE-F2BA-4104-B84E-402C3DC1644A}" srcOrd="1" destOrd="0" presId="urn:microsoft.com/office/officeart/2005/8/layout/list1"/>
    <dgm:cxn modelId="{D81C08EF-E03A-4DD5-B8B6-3CC37FFD5D51}" type="presOf" srcId="{50F87830-165D-4FD5-BE36-37154F585585}" destId="{4F4B5E25-EB06-4212-ACD9-E25D0EAA633A}" srcOrd="1" destOrd="0" presId="urn:microsoft.com/office/officeart/2005/8/layout/list1"/>
    <dgm:cxn modelId="{C15E5EF9-33C0-4E93-A45A-C9AF0557F02F}" srcId="{C138931A-E1A8-47A5-9024-C36D4F6CD2F0}" destId="{2D8A3EF2-80FE-412A-9BBB-B6F7D88A00E3}" srcOrd="2" destOrd="0" parTransId="{25B98274-B812-42A1-BCE9-3746A51258FA}" sibTransId="{4DA17B97-224E-4D1F-910A-40273B049B83}"/>
    <dgm:cxn modelId="{5023EC07-0CF0-4C67-B35A-36F332A78E46}" type="presParOf" srcId="{AC3C94AE-A91C-426C-9B01-68C425E43FA1}" destId="{6CF1FF57-5430-47AA-97EF-8235C9AE58C1}" srcOrd="0" destOrd="0" presId="urn:microsoft.com/office/officeart/2005/8/layout/list1"/>
    <dgm:cxn modelId="{3B05E623-F319-4F5D-B524-34565061CF25}" type="presParOf" srcId="{6CF1FF57-5430-47AA-97EF-8235C9AE58C1}" destId="{4D0FCABD-7FE9-4D83-B3EF-B3FD677761C9}" srcOrd="0" destOrd="0" presId="urn:microsoft.com/office/officeart/2005/8/layout/list1"/>
    <dgm:cxn modelId="{06C794CE-9F55-4271-B63B-CC9FBF9EA87E}" type="presParOf" srcId="{6CF1FF57-5430-47AA-97EF-8235C9AE58C1}" destId="{4F4B5E25-EB06-4212-ACD9-E25D0EAA633A}" srcOrd="1" destOrd="0" presId="urn:microsoft.com/office/officeart/2005/8/layout/list1"/>
    <dgm:cxn modelId="{5008890E-2ABC-444C-90F6-54313837CEBD}" type="presParOf" srcId="{AC3C94AE-A91C-426C-9B01-68C425E43FA1}" destId="{6C2997DD-9CC6-46EC-81BA-5EFC0DCC58F4}" srcOrd="1" destOrd="0" presId="urn:microsoft.com/office/officeart/2005/8/layout/list1"/>
    <dgm:cxn modelId="{4A27D3B7-A7AD-45AB-B514-E19B529C7BC8}" type="presParOf" srcId="{AC3C94AE-A91C-426C-9B01-68C425E43FA1}" destId="{CECA99A5-4DA0-4062-A386-79F57DD3D376}" srcOrd="2" destOrd="0" presId="urn:microsoft.com/office/officeart/2005/8/layout/list1"/>
    <dgm:cxn modelId="{B7AA92C1-2D17-4B13-8D42-6D6962CEE5BC}" type="presParOf" srcId="{AC3C94AE-A91C-426C-9B01-68C425E43FA1}" destId="{19137040-05FB-4050-8F95-32A6850964DE}" srcOrd="3" destOrd="0" presId="urn:microsoft.com/office/officeart/2005/8/layout/list1"/>
    <dgm:cxn modelId="{3CB5566D-8F35-4240-900C-B7E8DB542051}" type="presParOf" srcId="{AC3C94AE-A91C-426C-9B01-68C425E43FA1}" destId="{F048A0D3-147C-422C-A178-EBCE1BEE7059}" srcOrd="4" destOrd="0" presId="urn:microsoft.com/office/officeart/2005/8/layout/list1"/>
    <dgm:cxn modelId="{718E2DB0-293E-455C-8B8E-4DE35D15FEF7}" type="presParOf" srcId="{F048A0D3-147C-422C-A178-EBCE1BEE7059}" destId="{CD2F6844-07C9-428A-A98C-8A5D4043DBDA}" srcOrd="0" destOrd="0" presId="urn:microsoft.com/office/officeart/2005/8/layout/list1"/>
    <dgm:cxn modelId="{62E684E9-7468-4423-997E-2D057A042818}" type="presParOf" srcId="{F048A0D3-147C-422C-A178-EBCE1BEE7059}" destId="{55336BC0-CA30-410F-B274-4DE15A884884}" srcOrd="1" destOrd="0" presId="urn:microsoft.com/office/officeart/2005/8/layout/list1"/>
    <dgm:cxn modelId="{97F21484-F93E-47B8-ADD5-6C2840D23205}" type="presParOf" srcId="{AC3C94AE-A91C-426C-9B01-68C425E43FA1}" destId="{62680B8E-8318-4210-844A-F6696B5D40F4}" srcOrd="5" destOrd="0" presId="urn:microsoft.com/office/officeart/2005/8/layout/list1"/>
    <dgm:cxn modelId="{5C90E422-787F-4693-955E-D0AF90367884}" type="presParOf" srcId="{AC3C94AE-A91C-426C-9B01-68C425E43FA1}" destId="{8AF3D3C7-DBC9-4F6C-836F-2772E197D015}" srcOrd="6" destOrd="0" presId="urn:microsoft.com/office/officeart/2005/8/layout/list1"/>
    <dgm:cxn modelId="{AFA43A42-C9DB-48F6-A40D-57FF3C97DA3B}" type="presParOf" srcId="{AC3C94AE-A91C-426C-9B01-68C425E43FA1}" destId="{787286DD-1883-4D6D-8852-9F15455AE06D}" srcOrd="7" destOrd="0" presId="urn:microsoft.com/office/officeart/2005/8/layout/list1"/>
    <dgm:cxn modelId="{12B2E9A2-A0E9-4F0B-AD2D-FD24BD08D879}" type="presParOf" srcId="{AC3C94AE-A91C-426C-9B01-68C425E43FA1}" destId="{B4FBDC07-2D13-47DB-895C-4A0EB2437C14}" srcOrd="8" destOrd="0" presId="urn:microsoft.com/office/officeart/2005/8/layout/list1"/>
    <dgm:cxn modelId="{0618602F-5776-4B80-87BC-DD1BB1188296}" type="presParOf" srcId="{B4FBDC07-2D13-47DB-895C-4A0EB2437C14}" destId="{4241ECB4-1421-4E0D-AE88-87EDDD7E9625}" srcOrd="0" destOrd="0" presId="urn:microsoft.com/office/officeart/2005/8/layout/list1"/>
    <dgm:cxn modelId="{2C08A900-CF0B-41B4-9B42-7AA99B579A78}" type="presParOf" srcId="{B4FBDC07-2D13-47DB-895C-4A0EB2437C14}" destId="{525B10BE-F2BA-4104-B84E-402C3DC1644A}" srcOrd="1" destOrd="0" presId="urn:microsoft.com/office/officeart/2005/8/layout/list1"/>
    <dgm:cxn modelId="{B58E8E82-F67A-4D72-B3F1-96D035EA9226}" type="presParOf" srcId="{AC3C94AE-A91C-426C-9B01-68C425E43FA1}" destId="{9DFA4D20-CF7A-4504-A068-F9F6FBF6A8C0}" srcOrd="9" destOrd="0" presId="urn:microsoft.com/office/officeart/2005/8/layout/list1"/>
    <dgm:cxn modelId="{F38BA143-189B-4FFF-A2CD-DC2F0E95B557}" type="presParOf" srcId="{AC3C94AE-A91C-426C-9B01-68C425E43FA1}" destId="{A96F2951-33BA-4E73-8103-45CCA1702B9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B11347-CD62-449D-AB7C-6E9A59C57AFE}" type="doc">
      <dgm:prSet loTypeId="urn:microsoft.com/office/officeart/2005/8/layout/hierarchy3" loCatId="list" qsTypeId="urn:microsoft.com/office/officeart/2005/8/quickstyle/simple1" qsCatId="simple" csTypeId="urn:microsoft.com/office/officeart/2005/8/colors/colorful3" csCatId="colorful" phldr="1"/>
      <dgm:spPr/>
      <dgm:t>
        <a:bodyPr/>
        <a:lstStyle/>
        <a:p>
          <a:endParaRPr lang="en-AU"/>
        </a:p>
      </dgm:t>
    </dgm:pt>
    <dgm:pt modelId="{3152C88F-E523-4BA1-97FB-84044B198444}">
      <dgm:prSet phldrT="[Text]" custT="1"/>
      <dgm:spPr>
        <a:solidFill>
          <a:srgbClr val="FDB913"/>
        </a:solidFill>
        <a:ln>
          <a:solidFill>
            <a:srgbClr val="FFC000"/>
          </a:solidFill>
        </a:ln>
      </dgm:spPr>
      <dgm:t>
        <a:bodyPr/>
        <a:lstStyle/>
        <a:p>
          <a:r>
            <a:rPr lang="en-AU" sz="1600" b="1" dirty="0">
              <a:solidFill>
                <a:srgbClr val="363436"/>
              </a:solidFill>
            </a:rPr>
            <a:t>Fibres &amp; Fabric</a:t>
          </a:r>
        </a:p>
      </dgm:t>
    </dgm:pt>
    <dgm:pt modelId="{6418402D-90C6-4AB7-9F1F-B19CC1A31451}" type="parTrans" cxnId="{0948AF7D-530F-4665-BFD9-A442F36AB660}">
      <dgm:prSet/>
      <dgm:spPr/>
      <dgm:t>
        <a:bodyPr/>
        <a:lstStyle/>
        <a:p>
          <a:endParaRPr lang="en-AU" sz="1600"/>
        </a:p>
      </dgm:t>
    </dgm:pt>
    <dgm:pt modelId="{F4B805AE-48DB-4B55-8332-1E34A5D1221B}" type="sibTrans" cxnId="{0948AF7D-530F-4665-BFD9-A442F36AB660}">
      <dgm:prSet/>
      <dgm:spPr/>
      <dgm:t>
        <a:bodyPr/>
        <a:lstStyle/>
        <a:p>
          <a:endParaRPr lang="en-AU" sz="1600"/>
        </a:p>
      </dgm:t>
    </dgm:pt>
    <dgm:pt modelId="{0F06B005-03D1-4946-A8ED-C072BC6C8DF8}">
      <dgm:prSet phldrT="[Text]" custT="1"/>
      <dgm:spPr/>
      <dgm:t>
        <a:bodyPr/>
        <a:lstStyle/>
        <a:p>
          <a:pPr algn="l"/>
          <a:r>
            <a:rPr lang="en-AU" sz="1600" dirty="0"/>
            <a:t>Fabric types</a:t>
          </a:r>
        </a:p>
      </dgm:t>
    </dgm:pt>
    <dgm:pt modelId="{A6766236-D53E-48ED-9AF0-B73005B110B1}" type="parTrans" cxnId="{3628E40D-5761-4030-AB7E-697D538A6D01}">
      <dgm:prSet/>
      <dgm:spPr/>
      <dgm:t>
        <a:bodyPr/>
        <a:lstStyle/>
        <a:p>
          <a:endParaRPr lang="en-AU" sz="1600"/>
        </a:p>
      </dgm:t>
    </dgm:pt>
    <dgm:pt modelId="{6FA4DE8C-1501-48B9-89F2-7C70E8FFB0EC}" type="sibTrans" cxnId="{3628E40D-5761-4030-AB7E-697D538A6D01}">
      <dgm:prSet/>
      <dgm:spPr/>
      <dgm:t>
        <a:bodyPr/>
        <a:lstStyle/>
        <a:p>
          <a:endParaRPr lang="en-AU" sz="1600"/>
        </a:p>
      </dgm:t>
    </dgm:pt>
    <dgm:pt modelId="{4D4D03A4-CB05-41D8-BE1A-A468D6D73914}">
      <dgm:prSet phldrT="[Text]" custT="1"/>
      <dgm:spPr>
        <a:solidFill>
          <a:srgbClr val="FDB913"/>
        </a:solidFill>
      </dgm:spPr>
      <dgm:t>
        <a:bodyPr/>
        <a:lstStyle/>
        <a:p>
          <a:r>
            <a:rPr lang="en-AU" sz="1600" b="1" dirty="0">
              <a:solidFill>
                <a:srgbClr val="363436"/>
              </a:solidFill>
            </a:rPr>
            <a:t>Plus</a:t>
          </a:r>
        </a:p>
      </dgm:t>
    </dgm:pt>
    <dgm:pt modelId="{7BC43191-B711-4CB3-A603-E1CCFD86C05E}" type="parTrans" cxnId="{0C5E18DB-D777-42AD-8889-1CA395422FBF}">
      <dgm:prSet/>
      <dgm:spPr/>
      <dgm:t>
        <a:bodyPr/>
        <a:lstStyle/>
        <a:p>
          <a:endParaRPr lang="en-AU" sz="1600"/>
        </a:p>
      </dgm:t>
    </dgm:pt>
    <dgm:pt modelId="{8DBA8804-6538-42CB-90DA-638756EE0948}" type="sibTrans" cxnId="{0C5E18DB-D777-42AD-8889-1CA395422FBF}">
      <dgm:prSet/>
      <dgm:spPr/>
      <dgm:t>
        <a:bodyPr/>
        <a:lstStyle/>
        <a:p>
          <a:endParaRPr lang="en-AU" sz="1600"/>
        </a:p>
      </dgm:t>
    </dgm:pt>
    <dgm:pt modelId="{0D9DC958-AE4B-4E22-989E-F2119B6B1F21}">
      <dgm:prSet phldrT="[Text]" custT="1"/>
      <dgm:spPr/>
      <dgm:t>
        <a:bodyPr/>
        <a:lstStyle/>
        <a:p>
          <a:pPr algn="l"/>
          <a:r>
            <a:rPr lang="en-AU" sz="1600" dirty="0"/>
            <a:t>Embellishment</a:t>
          </a:r>
        </a:p>
      </dgm:t>
    </dgm:pt>
    <dgm:pt modelId="{57B3BBB3-FBFD-4DE0-A058-FBD70156332A}" type="parTrans" cxnId="{FA661C1D-11C4-4931-8A62-D0D4D1F77352}">
      <dgm:prSet/>
      <dgm:spPr/>
      <dgm:t>
        <a:bodyPr/>
        <a:lstStyle/>
        <a:p>
          <a:endParaRPr lang="en-AU" sz="1600"/>
        </a:p>
      </dgm:t>
    </dgm:pt>
    <dgm:pt modelId="{5E77768D-F441-4E6D-9CBE-F778FD0ADFCA}" type="sibTrans" cxnId="{FA661C1D-11C4-4931-8A62-D0D4D1F77352}">
      <dgm:prSet/>
      <dgm:spPr/>
      <dgm:t>
        <a:bodyPr/>
        <a:lstStyle/>
        <a:p>
          <a:endParaRPr lang="en-AU" sz="1600"/>
        </a:p>
      </dgm:t>
    </dgm:pt>
    <dgm:pt modelId="{4A60079D-AA20-4AE4-9D61-65DBBE2DA9F5}">
      <dgm:prSet phldrT="[Text]" custT="1"/>
      <dgm:spPr/>
      <dgm:t>
        <a:bodyPr/>
        <a:lstStyle/>
        <a:p>
          <a:pPr algn="l"/>
          <a:r>
            <a:rPr lang="en-AU" sz="1600" dirty="0"/>
            <a:t>Sustainability</a:t>
          </a:r>
        </a:p>
      </dgm:t>
    </dgm:pt>
    <dgm:pt modelId="{26E8578F-6A82-4B01-9DEC-5630C3F7AD57}" type="parTrans" cxnId="{66F96E6A-6FA9-4198-B06A-67B3092E8E75}">
      <dgm:prSet/>
      <dgm:spPr/>
      <dgm:t>
        <a:bodyPr/>
        <a:lstStyle/>
        <a:p>
          <a:endParaRPr lang="en-AU" sz="1600"/>
        </a:p>
      </dgm:t>
    </dgm:pt>
    <dgm:pt modelId="{BA0BD82C-35E1-4921-A3FE-410723600DD4}" type="sibTrans" cxnId="{66F96E6A-6FA9-4198-B06A-67B3092E8E75}">
      <dgm:prSet/>
      <dgm:spPr/>
      <dgm:t>
        <a:bodyPr/>
        <a:lstStyle/>
        <a:p>
          <a:endParaRPr lang="en-AU" sz="1600"/>
        </a:p>
      </dgm:t>
    </dgm:pt>
    <dgm:pt modelId="{2707D310-5485-4E15-A5E2-0C9626EF5E1F}">
      <dgm:prSet phldrT="[Text]" custT="1"/>
      <dgm:spPr/>
      <dgm:t>
        <a:bodyPr/>
        <a:lstStyle/>
        <a:p>
          <a:pPr algn="l"/>
          <a:r>
            <a:rPr lang="en-AU" sz="1600" dirty="0"/>
            <a:t>Fabric characteristics</a:t>
          </a:r>
        </a:p>
      </dgm:t>
    </dgm:pt>
    <dgm:pt modelId="{DB1FBB59-5BDB-4B11-A5DA-FE1DBCF45E7B}" type="sibTrans" cxnId="{446D4AC8-9D04-4468-A971-E8961C5AD6F2}">
      <dgm:prSet/>
      <dgm:spPr/>
      <dgm:t>
        <a:bodyPr/>
        <a:lstStyle/>
        <a:p>
          <a:endParaRPr lang="en-AU" sz="1600"/>
        </a:p>
      </dgm:t>
    </dgm:pt>
    <dgm:pt modelId="{F1253AEC-A55A-49F7-BD75-CE619F8F0ABC}" type="parTrans" cxnId="{446D4AC8-9D04-4468-A971-E8961C5AD6F2}">
      <dgm:prSet/>
      <dgm:spPr/>
      <dgm:t>
        <a:bodyPr/>
        <a:lstStyle/>
        <a:p>
          <a:endParaRPr lang="en-AU" sz="1600"/>
        </a:p>
      </dgm:t>
    </dgm:pt>
    <dgm:pt modelId="{81F66B69-94DB-4AE4-9422-459F1B7C9D45}">
      <dgm:prSet custT="1"/>
      <dgm:spPr/>
      <dgm:t>
        <a:bodyPr/>
        <a:lstStyle/>
        <a:p>
          <a:pPr algn="l"/>
          <a:r>
            <a:rPr lang="en-AU" sz="1600" dirty="0"/>
            <a:t>Fabric properties</a:t>
          </a:r>
        </a:p>
      </dgm:t>
    </dgm:pt>
    <dgm:pt modelId="{D373F335-375A-4EBC-BD7E-979CF74A9351}" type="parTrans" cxnId="{7E6EBA58-274A-4061-A452-74879C875AAD}">
      <dgm:prSet/>
      <dgm:spPr/>
      <dgm:t>
        <a:bodyPr/>
        <a:lstStyle/>
        <a:p>
          <a:endParaRPr lang="en-AU" sz="1600"/>
        </a:p>
      </dgm:t>
    </dgm:pt>
    <dgm:pt modelId="{5D7C27BA-B5EA-4C6F-BE06-A331E44423DA}" type="sibTrans" cxnId="{7E6EBA58-274A-4061-A452-74879C875AAD}">
      <dgm:prSet/>
      <dgm:spPr/>
      <dgm:t>
        <a:bodyPr/>
        <a:lstStyle/>
        <a:p>
          <a:endParaRPr lang="en-AU" sz="1600"/>
        </a:p>
      </dgm:t>
    </dgm:pt>
    <dgm:pt modelId="{8165CAE5-19E2-458D-BF21-B41F10431BCE}">
      <dgm:prSet custT="1"/>
      <dgm:spPr/>
      <dgm:t>
        <a:bodyPr/>
        <a:lstStyle/>
        <a:p>
          <a:pPr algn="l"/>
          <a:r>
            <a:rPr lang="en-AU" sz="1600" dirty="0"/>
            <a:t>Work Safely</a:t>
          </a:r>
        </a:p>
      </dgm:t>
    </dgm:pt>
    <dgm:pt modelId="{0990AB87-FB56-4584-B0C9-CDACFAB7B805}" type="parTrans" cxnId="{3F12E434-2453-4047-95B1-688A84F99884}">
      <dgm:prSet/>
      <dgm:spPr/>
      <dgm:t>
        <a:bodyPr/>
        <a:lstStyle/>
        <a:p>
          <a:endParaRPr lang="en-AU" sz="1600"/>
        </a:p>
      </dgm:t>
    </dgm:pt>
    <dgm:pt modelId="{F5464168-7AB1-4D96-A057-359954CE8049}" type="sibTrans" cxnId="{3F12E434-2453-4047-95B1-688A84F99884}">
      <dgm:prSet/>
      <dgm:spPr/>
      <dgm:t>
        <a:bodyPr/>
        <a:lstStyle/>
        <a:p>
          <a:endParaRPr lang="en-AU" sz="1600"/>
        </a:p>
      </dgm:t>
    </dgm:pt>
    <dgm:pt modelId="{FBD6A2DB-3E1F-4423-9DB8-A0421BA734F6}">
      <dgm:prSet custT="1"/>
      <dgm:spPr/>
      <dgm:t>
        <a:bodyPr/>
        <a:lstStyle/>
        <a:p>
          <a:pPr algn="l"/>
          <a:r>
            <a:rPr lang="en-AU" sz="1600" dirty="0"/>
            <a:t>Quality standards</a:t>
          </a:r>
        </a:p>
      </dgm:t>
    </dgm:pt>
    <dgm:pt modelId="{4AE853D3-9C4E-467B-BA8D-26683DCBF6DF}" type="parTrans" cxnId="{5446F030-00AB-49B8-8C81-8404CB8CDC7A}">
      <dgm:prSet/>
      <dgm:spPr/>
      <dgm:t>
        <a:bodyPr/>
        <a:lstStyle/>
        <a:p>
          <a:endParaRPr lang="en-AU" sz="1600"/>
        </a:p>
      </dgm:t>
    </dgm:pt>
    <dgm:pt modelId="{B649C012-D409-4ADF-BA33-DA96EEEF60F5}" type="sibTrans" cxnId="{5446F030-00AB-49B8-8C81-8404CB8CDC7A}">
      <dgm:prSet/>
      <dgm:spPr/>
      <dgm:t>
        <a:bodyPr/>
        <a:lstStyle/>
        <a:p>
          <a:endParaRPr lang="en-AU" sz="1600"/>
        </a:p>
      </dgm:t>
    </dgm:pt>
    <dgm:pt modelId="{6D69F989-3AC3-49DB-94B8-7FD331EFDB9B}">
      <dgm:prSet custT="1"/>
      <dgm:spPr/>
      <dgm:t>
        <a:bodyPr/>
        <a:lstStyle/>
        <a:p>
          <a:pPr algn="l"/>
          <a:r>
            <a:rPr lang="en-AU" sz="1600" dirty="0"/>
            <a:t>ICT skills</a:t>
          </a:r>
        </a:p>
      </dgm:t>
    </dgm:pt>
    <dgm:pt modelId="{4AA9FF60-C571-4A13-B60E-ACEFAE753DFF}" type="parTrans" cxnId="{B3FA86BB-6629-4A77-97EC-2677DAEC034D}">
      <dgm:prSet/>
      <dgm:spPr/>
      <dgm:t>
        <a:bodyPr/>
        <a:lstStyle/>
        <a:p>
          <a:endParaRPr lang="en-AU" sz="1600"/>
        </a:p>
      </dgm:t>
    </dgm:pt>
    <dgm:pt modelId="{E91CA94A-6AE4-4379-B696-C2E5A1CBC1B3}" type="sibTrans" cxnId="{B3FA86BB-6629-4A77-97EC-2677DAEC034D}">
      <dgm:prSet/>
      <dgm:spPr/>
      <dgm:t>
        <a:bodyPr/>
        <a:lstStyle/>
        <a:p>
          <a:endParaRPr lang="en-AU" sz="1600"/>
        </a:p>
      </dgm:t>
    </dgm:pt>
    <dgm:pt modelId="{E6CF324F-4D0A-4F58-A1C9-2B7A430735B1}" type="pres">
      <dgm:prSet presAssocID="{45B11347-CD62-449D-AB7C-6E9A59C57AFE}" presName="diagram" presStyleCnt="0">
        <dgm:presLayoutVars>
          <dgm:chPref val="1"/>
          <dgm:dir/>
          <dgm:animOne val="branch"/>
          <dgm:animLvl val="lvl"/>
          <dgm:resizeHandles/>
        </dgm:presLayoutVars>
      </dgm:prSet>
      <dgm:spPr/>
    </dgm:pt>
    <dgm:pt modelId="{74AD11EC-4798-4563-8BAD-F3E30A809232}" type="pres">
      <dgm:prSet presAssocID="{3152C88F-E523-4BA1-97FB-84044B198444}" presName="root" presStyleCnt="0"/>
      <dgm:spPr/>
    </dgm:pt>
    <dgm:pt modelId="{3EEC828E-FFDB-4D80-8D82-2B716E52852B}" type="pres">
      <dgm:prSet presAssocID="{3152C88F-E523-4BA1-97FB-84044B198444}" presName="rootComposite" presStyleCnt="0"/>
      <dgm:spPr/>
    </dgm:pt>
    <dgm:pt modelId="{6339BDA1-3378-4921-891C-491EF9AD1AFB}" type="pres">
      <dgm:prSet presAssocID="{3152C88F-E523-4BA1-97FB-84044B198444}" presName="rootText" presStyleLbl="node1" presStyleIdx="0" presStyleCnt="2" custScaleX="165121"/>
      <dgm:spPr/>
    </dgm:pt>
    <dgm:pt modelId="{4AC169D4-22AF-4494-BBF8-71D8464C8459}" type="pres">
      <dgm:prSet presAssocID="{3152C88F-E523-4BA1-97FB-84044B198444}" presName="rootConnector" presStyleLbl="node1" presStyleIdx="0" presStyleCnt="2"/>
      <dgm:spPr/>
    </dgm:pt>
    <dgm:pt modelId="{C964AF67-E76B-4C17-B3AD-69052A0BEAFD}" type="pres">
      <dgm:prSet presAssocID="{3152C88F-E523-4BA1-97FB-84044B198444}" presName="childShape" presStyleCnt="0"/>
      <dgm:spPr/>
    </dgm:pt>
    <dgm:pt modelId="{22E48E7A-310A-48C0-A071-2C189E6E9885}" type="pres">
      <dgm:prSet presAssocID="{A6766236-D53E-48ED-9AF0-B73005B110B1}" presName="Name13" presStyleLbl="parChTrans1D2" presStyleIdx="0" presStyleCnt="8"/>
      <dgm:spPr/>
    </dgm:pt>
    <dgm:pt modelId="{0C772EC4-CDD3-4201-BB55-2708034316BC}" type="pres">
      <dgm:prSet presAssocID="{0F06B005-03D1-4946-A8ED-C072BC6C8DF8}" presName="childText" presStyleLbl="bgAcc1" presStyleIdx="0" presStyleCnt="8" custScaleX="288613">
        <dgm:presLayoutVars>
          <dgm:bulletEnabled val="1"/>
        </dgm:presLayoutVars>
      </dgm:prSet>
      <dgm:spPr/>
    </dgm:pt>
    <dgm:pt modelId="{FF3CAE90-2BD8-4ADF-80CF-DDB798BBA560}" type="pres">
      <dgm:prSet presAssocID="{F1253AEC-A55A-49F7-BD75-CE619F8F0ABC}" presName="Name13" presStyleLbl="parChTrans1D2" presStyleIdx="1" presStyleCnt="8"/>
      <dgm:spPr/>
    </dgm:pt>
    <dgm:pt modelId="{F5ECD85D-EBBB-42C1-B013-7122CDC0D266}" type="pres">
      <dgm:prSet presAssocID="{2707D310-5485-4E15-A5E2-0C9626EF5E1F}" presName="childText" presStyleLbl="bgAcc1" presStyleIdx="1" presStyleCnt="8" custScaleX="288613">
        <dgm:presLayoutVars>
          <dgm:bulletEnabled val="1"/>
        </dgm:presLayoutVars>
      </dgm:prSet>
      <dgm:spPr/>
    </dgm:pt>
    <dgm:pt modelId="{42F6B1DE-BE2E-4904-8383-BFC431D921A4}" type="pres">
      <dgm:prSet presAssocID="{D373F335-375A-4EBC-BD7E-979CF74A9351}" presName="Name13" presStyleLbl="parChTrans1D2" presStyleIdx="2" presStyleCnt="8"/>
      <dgm:spPr/>
    </dgm:pt>
    <dgm:pt modelId="{ED8C32B2-8274-4F89-A47C-9D536FB3EE79}" type="pres">
      <dgm:prSet presAssocID="{81F66B69-94DB-4AE4-9422-459F1B7C9D45}" presName="childText" presStyleLbl="bgAcc1" presStyleIdx="2" presStyleCnt="8" custScaleX="288613">
        <dgm:presLayoutVars>
          <dgm:bulletEnabled val="1"/>
        </dgm:presLayoutVars>
      </dgm:prSet>
      <dgm:spPr/>
    </dgm:pt>
    <dgm:pt modelId="{19825FD6-C6AF-43E4-946F-E6AE35CCBDD7}" type="pres">
      <dgm:prSet presAssocID="{4D4D03A4-CB05-41D8-BE1A-A468D6D73914}" presName="root" presStyleCnt="0"/>
      <dgm:spPr/>
    </dgm:pt>
    <dgm:pt modelId="{E5AC1694-314A-410B-8D39-395AEE8259BF}" type="pres">
      <dgm:prSet presAssocID="{4D4D03A4-CB05-41D8-BE1A-A468D6D73914}" presName="rootComposite" presStyleCnt="0"/>
      <dgm:spPr/>
    </dgm:pt>
    <dgm:pt modelId="{27BB4B85-3F57-486E-8C45-3DCAD1FD05C3}" type="pres">
      <dgm:prSet presAssocID="{4D4D03A4-CB05-41D8-BE1A-A468D6D73914}" presName="rootText" presStyleLbl="node1" presStyleIdx="1" presStyleCnt="2" custScaleX="165121"/>
      <dgm:spPr/>
    </dgm:pt>
    <dgm:pt modelId="{CCF02197-68FF-4301-8FA1-6BD775F324E6}" type="pres">
      <dgm:prSet presAssocID="{4D4D03A4-CB05-41D8-BE1A-A468D6D73914}" presName="rootConnector" presStyleLbl="node1" presStyleIdx="1" presStyleCnt="2"/>
      <dgm:spPr/>
    </dgm:pt>
    <dgm:pt modelId="{E1DD29C5-59E0-41F8-B78E-02D2AB6E93A7}" type="pres">
      <dgm:prSet presAssocID="{4D4D03A4-CB05-41D8-BE1A-A468D6D73914}" presName="childShape" presStyleCnt="0"/>
      <dgm:spPr/>
    </dgm:pt>
    <dgm:pt modelId="{2EB6E1B0-DDF6-4FE6-AD7E-3598FD1D910D}" type="pres">
      <dgm:prSet presAssocID="{57B3BBB3-FBFD-4DE0-A058-FBD70156332A}" presName="Name13" presStyleLbl="parChTrans1D2" presStyleIdx="3" presStyleCnt="8"/>
      <dgm:spPr/>
    </dgm:pt>
    <dgm:pt modelId="{68F94D0B-50BA-49D3-84E0-380C34CB0530}" type="pres">
      <dgm:prSet presAssocID="{0D9DC958-AE4B-4E22-989E-F2119B6B1F21}" presName="childText" presStyleLbl="bgAcc1" presStyleIdx="3" presStyleCnt="8" custScaleX="288613">
        <dgm:presLayoutVars>
          <dgm:bulletEnabled val="1"/>
        </dgm:presLayoutVars>
      </dgm:prSet>
      <dgm:spPr/>
    </dgm:pt>
    <dgm:pt modelId="{5EDBF44D-3C93-45D5-A870-A90929E0A512}" type="pres">
      <dgm:prSet presAssocID="{26E8578F-6A82-4B01-9DEC-5630C3F7AD57}" presName="Name13" presStyleLbl="parChTrans1D2" presStyleIdx="4" presStyleCnt="8"/>
      <dgm:spPr/>
    </dgm:pt>
    <dgm:pt modelId="{CFB5B834-139C-40DC-9EE0-2C9D7A7A5E24}" type="pres">
      <dgm:prSet presAssocID="{4A60079D-AA20-4AE4-9D61-65DBBE2DA9F5}" presName="childText" presStyleLbl="bgAcc1" presStyleIdx="4" presStyleCnt="8" custScaleX="288613">
        <dgm:presLayoutVars>
          <dgm:bulletEnabled val="1"/>
        </dgm:presLayoutVars>
      </dgm:prSet>
      <dgm:spPr/>
    </dgm:pt>
    <dgm:pt modelId="{A02E9DCE-CD18-4933-8420-4EA7D8A0AE9C}" type="pres">
      <dgm:prSet presAssocID="{0990AB87-FB56-4584-B0C9-CDACFAB7B805}" presName="Name13" presStyleLbl="parChTrans1D2" presStyleIdx="5" presStyleCnt="8"/>
      <dgm:spPr/>
    </dgm:pt>
    <dgm:pt modelId="{081BC0BE-B0C3-4AC3-8182-624C95B4AC5E}" type="pres">
      <dgm:prSet presAssocID="{8165CAE5-19E2-458D-BF21-B41F10431BCE}" presName="childText" presStyleLbl="bgAcc1" presStyleIdx="5" presStyleCnt="8" custScaleX="288613">
        <dgm:presLayoutVars>
          <dgm:bulletEnabled val="1"/>
        </dgm:presLayoutVars>
      </dgm:prSet>
      <dgm:spPr/>
    </dgm:pt>
    <dgm:pt modelId="{9EC5159B-1A8C-4455-8A0C-096908EC2EBC}" type="pres">
      <dgm:prSet presAssocID="{4AE853D3-9C4E-467B-BA8D-26683DCBF6DF}" presName="Name13" presStyleLbl="parChTrans1D2" presStyleIdx="6" presStyleCnt="8"/>
      <dgm:spPr/>
    </dgm:pt>
    <dgm:pt modelId="{08E815F7-42F6-4E62-B322-C8526E2DC5FF}" type="pres">
      <dgm:prSet presAssocID="{FBD6A2DB-3E1F-4423-9DB8-A0421BA734F6}" presName="childText" presStyleLbl="bgAcc1" presStyleIdx="6" presStyleCnt="8" custScaleX="288613">
        <dgm:presLayoutVars>
          <dgm:bulletEnabled val="1"/>
        </dgm:presLayoutVars>
      </dgm:prSet>
      <dgm:spPr/>
    </dgm:pt>
    <dgm:pt modelId="{4D5B3AC4-D368-431F-B042-73C02CF22B66}" type="pres">
      <dgm:prSet presAssocID="{4AA9FF60-C571-4A13-B60E-ACEFAE753DFF}" presName="Name13" presStyleLbl="parChTrans1D2" presStyleIdx="7" presStyleCnt="8"/>
      <dgm:spPr/>
    </dgm:pt>
    <dgm:pt modelId="{4880811D-3F41-4E8E-971A-6CBE407ED8C9}" type="pres">
      <dgm:prSet presAssocID="{6D69F989-3AC3-49DB-94B8-7FD331EFDB9B}" presName="childText" presStyleLbl="bgAcc1" presStyleIdx="7" presStyleCnt="8" custScaleX="288613">
        <dgm:presLayoutVars>
          <dgm:bulletEnabled val="1"/>
        </dgm:presLayoutVars>
      </dgm:prSet>
      <dgm:spPr/>
    </dgm:pt>
  </dgm:ptLst>
  <dgm:cxnLst>
    <dgm:cxn modelId="{13D1B706-138E-4BA9-AC65-88C243BAABFF}" type="presOf" srcId="{0990AB87-FB56-4584-B0C9-CDACFAB7B805}" destId="{A02E9DCE-CD18-4933-8420-4EA7D8A0AE9C}" srcOrd="0" destOrd="0" presId="urn:microsoft.com/office/officeart/2005/8/layout/hierarchy3"/>
    <dgm:cxn modelId="{3628E40D-5761-4030-AB7E-697D538A6D01}" srcId="{3152C88F-E523-4BA1-97FB-84044B198444}" destId="{0F06B005-03D1-4946-A8ED-C072BC6C8DF8}" srcOrd="0" destOrd="0" parTransId="{A6766236-D53E-48ED-9AF0-B73005B110B1}" sibTransId="{6FA4DE8C-1501-48B9-89F2-7C70E8FFB0EC}"/>
    <dgm:cxn modelId="{90F7A515-D16F-4BD0-AD5E-7B60728A2D88}" type="presOf" srcId="{4A60079D-AA20-4AE4-9D61-65DBBE2DA9F5}" destId="{CFB5B834-139C-40DC-9EE0-2C9D7A7A5E24}" srcOrd="0" destOrd="0" presId="urn:microsoft.com/office/officeart/2005/8/layout/hierarchy3"/>
    <dgm:cxn modelId="{FA661C1D-11C4-4931-8A62-D0D4D1F77352}" srcId="{4D4D03A4-CB05-41D8-BE1A-A468D6D73914}" destId="{0D9DC958-AE4B-4E22-989E-F2119B6B1F21}" srcOrd="0" destOrd="0" parTransId="{57B3BBB3-FBFD-4DE0-A058-FBD70156332A}" sibTransId="{5E77768D-F441-4E6D-9CBE-F778FD0ADFCA}"/>
    <dgm:cxn modelId="{5446F030-00AB-49B8-8C81-8404CB8CDC7A}" srcId="{4D4D03A4-CB05-41D8-BE1A-A468D6D73914}" destId="{FBD6A2DB-3E1F-4423-9DB8-A0421BA734F6}" srcOrd="3" destOrd="0" parTransId="{4AE853D3-9C4E-467B-BA8D-26683DCBF6DF}" sibTransId="{B649C012-D409-4ADF-BA33-DA96EEEF60F5}"/>
    <dgm:cxn modelId="{5BF67931-32FD-43BF-BB1F-CA4C2C1EC05B}" type="presOf" srcId="{0F06B005-03D1-4946-A8ED-C072BC6C8DF8}" destId="{0C772EC4-CDD3-4201-BB55-2708034316BC}" srcOrd="0" destOrd="0" presId="urn:microsoft.com/office/officeart/2005/8/layout/hierarchy3"/>
    <dgm:cxn modelId="{3F12E434-2453-4047-95B1-688A84F99884}" srcId="{4D4D03A4-CB05-41D8-BE1A-A468D6D73914}" destId="{8165CAE5-19E2-458D-BF21-B41F10431BCE}" srcOrd="2" destOrd="0" parTransId="{0990AB87-FB56-4584-B0C9-CDACFAB7B805}" sibTransId="{F5464168-7AB1-4D96-A057-359954CE8049}"/>
    <dgm:cxn modelId="{69861C69-A2DE-448C-82CE-536B747514AA}" type="presOf" srcId="{3152C88F-E523-4BA1-97FB-84044B198444}" destId="{6339BDA1-3378-4921-891C-491EF9AD1AFB}" srcOrd="0" destOrd="0" presId="urn:microsoft.com/office/officeart/2005/8/layout/hierarchy3"/>
    <dgm:cxn modelId="{66F96E6A-6FA9-4198-B06A-67B3092E8E75}" srcId="{4D4D03A4-CB05-41D8-BE1A-A468D6D73914}" destId="{4A60079D-AA20-4AE4-9D61-65DBBE2DA9F5}" srcOrd="1" destOrd="0" parTransId="{26E8578F-6A82-4B01-9DEC-5630C3F7AD57}" sibTransId="{BA0BD82C-35E1-4921-A3FE-410723600DD4}"/>
    <dgm:cxn modelId="{E704536B-20FC-4FB6-93C7-0FEDEE4BBB41}" type="presOf" srcId="{57B3BBB3-FBFD-4DE0-A058-FBD70156332A}" destId="{2EB6E1B0-DDF6-4FE6-AD7E-3598FD1D910D}" srcOrd="0" destOrd="0" presId="urn:microsoft.com/office/officeart/2005/8/layout/hierarchy3"/>
    <dgm:cxn modelId="{A36A5A73-93CD-48E3-8C09-018894F88096}" type="presOf" srcId="{3152C88F-E523-4BA1-97FB-84044B198444}" destId="{4AC169D4-22AF-4494-BBF8-71D8464C8459}" srcOrd="1" destOrd="0" presId="urn:microsoft.com/office/officeart/2005/8/layout/hierarchy3"/>
    <dgm:cxn modelId="{7E6EBA58-274A-4061-A452-74879C875AAD}" srcId="{3152C88F-E523-4BA1-97FB-84044B198444}" destId="{81F66B69-94DB-4AE4-9422-459F1B7C9D45}" srcOrd="2" destOrd="0" parTransId="{D373F335-375A-4EBC-BD7E-979CF74A9351}" sibTransId="{5D7C27BA-B5EA-4C6F-BE06-A331E44423DA}"/>
    <dgm:cxn modelId="{0948AF7D-530F-4665-BFD9-A442F36AB660}" srcId="{45B11347-CD62-449D-AB7C-6E9A59C57AFE}" destId="{3152C88F-E523-4BA1-97FB-84044B198444}" srcOrd="0" destOrd="0" parTransId="{6418402D-90C6-4AB7-9F1F-B19CC1A31451}" sibTransId="{F4B805AE-48DB-4B55-8332-1E34A5D1221B}"/>
    <dgm:cxn modelId="{99E3647F-6FF1-4A56-BE84-6710AC3442C1}" type="presOf" srcId="{4AA9FF60-C571-4A13-B60E-ACEFAE753DFF}" destId="{4D5B3AC4-D368-431F-B042-73C02CF22B66}" srcOrd="0" destOrd="0" presId="urn:microsoft.com/office/officeart/2005/8/layout/hierarchy3"/>
    <dgm:cxn modelId="{C0267CA9-D062-4632-A2B9-5B16030F57AA}" type="presOf" srcId="{F1253AEC-A55A-49F7-BD75-CE619F8F0ABC}" destId="{FF3CAE90-2BD8-4ADF-80CF-DDB798BBA560}" srcOrd="0" destOrd="0" presId="urn:microsoft.com/office/officeart/2005/8/layout/hierarchy3"/>
    <dgm:cxn modelId="{44854BB3-F41B-4C58-831E-0543E28D2F83}" type="presOf" srcId="{6D69F989-3AC3-49DB-94B8-7FD331EFDB9B}" destId="{4880811D-3F41-4E8E-971A-6CBE407ED8C9}" srcOrd="0" destOrd="0" presId="urn:microsoft.com/office/officeart/2005/8/layout/hierarchy3"/>
    <dgm:cxn modelId="{A0D10AB7-4272-47A1-AEBC-16C2B27A9A04}" type="presOf" srcId="{4D4D03A4-CB05-41D8-BE1A-A468D6D73914}" destId="{27BB4B85-3F57-486E-8C45-3DCAD1FD05C3}" srcOrd="0" destOrd="0" presId="urn:microsoft.com/office/officeart/2005/8/layout/hierarchy3"/>
    <dgm:cxn modelId="{095FA2B8-5D39-4F79-815A-C4D0518CDDC0}" type="presOf" srcId="{45B11347-CD62-449D-AB7C-6E9A59C57AFE}" destId="{E6CF324F-4D0A-4F58-A1C9-2B7A430735B1}" srcOrd="0" destOrd="0" presId="urn:microsoft.com/office/officeart/2005/8/layout/hierarchy3"/>
    <dgm:cxn modelId="{D49835B9-3410-4FE2-88A4-1FB0F167B4BF}" type="presOf" srcId="{D373F335-375A-4EBC-BD7E-979CF74A9351}" destId="{42F6B1DE-BE2E-4904-8383-BFC431D921A4}" srcOrd="0" destOrd="0" presId="urn:microsoft.com/office/officeart/2005/8/layout/hierarchy3"/>
    <dgm:cxn modelId="{B3FA86BB-6629-4A77-97EC-2677DAEC034D}" srcId="{4D4D03A4-CB05-41D8-BE1A-A468D6D73914}" destId="{6D69F989-3AC3-49DB-94B8-7FD331EFDB9B}" srcOrd="4" destOrd="0" parTransId="{4AA9FF60-C571-4A13-B60E-ACEFAE753DFF}" sibTransId="{E91CA94A-6AE4-4379-B696-C2E5A1CBC1B3}"/>
    <dgm:cxn modelId="{5EE4FCBC-8DE5-4A05-934A-2A4A82080401}" type="presOf" srcId="{0D9DC958-AE4B-4E22-989E-F2119B6B1F21}" destId="{68F94D0B-50BA-49D3-84E0-380C34CB0530}" srcOrd="0" destOrd="0" presId="urn:microsoft.com/office/officeart/2005/8/layout/hierarchy3"/>
    <dgm:cxn modelId="{06AAB7E6-F377-473B-B160-4B1967CFF341}" type="presOf" srcId="{4AE853D3-9C4E-467B-BA8D-26683DCBF6DF}" destId="{9EC5159B-1A8C-4455-8A0C-096908EC2EBC}" srcOrd="0" destOrd="0" presId="urn:microsoft.com/office/officeart/2005/8/layout/hierarchy3"/>
    <dgm:cxn modelId="{446D4AC8-9D04-4468-A971-E8961C5AD6F2}" srcId="{3152C88F-E523-4BA1-97FB-84044B198444}" destId="{2707D310-5485-4E15-A5E2-0C9626EF5E1F}" srcOrd="1" destOrd="0" parTransId="{F1253AEC-A55A-49F7-BD75-CE619F8F0ABC}" sibTransId="{DB1FBB59-5BDB-4B11-A5DA-FE1DBCF45E7B}"/>
    <dgm:cxn modelId="{E9E581EA-87BC-4DCA-BDEA-6FC37AF191CB}" type="presOf" srcId="{FBD6A2DB-3E1F-4423-9DB8-A0421BA734F6}" destId="{08E815F7-42F6-4E62-B322-C8526E2DC5FF}" srcOrd="0" destOrd="0" presId="urn:microsoft.com/office/officeart/2005/8/layout/hierarchy3"/>
    <dgm:cxn modelId="{864D64F1-5634-45D4-8230-4B874A7DAB76}" type="presOf" srcId="{A6766236-D53E-48ED-9AF0-B73005B110B1}" destId="{22E48E7A-310A-48C0-A071-2C189E6E9885}" srcOrd="0" destOrd="0" presId="urn:microsoft.com/office/officeart/2005/8/layout/hierarchy3"/>
    <dgm:cxn modelId="{5E2DA9D1-4F93-4CB9-98E0-15A46DC41385}" type="presOf" srcId="{26E8578F-6A82-4B01-9DEC-5630C3F7AD57}" destId="{5EDBF44D-3C93-45D5-A870-A90929E0A512}" srcOrd="0" destOrd="0" presId="urn:microsoft.com/office/officeart/2005/8/layout/hierarchy3"/>
    <dgm:cxn modelId="{F27E33D2-5C18-4125-8E9D-15E30BA0AF52}" type="presOf" srcId="{81F66B69-94DB-4AE4-9422-459F1B7C9D45}" destId="{ED8C32B2-8274-4F89-A47C-9D536FB3EE79}" srcOrd="0" destOrd="0" presId="urn:microsoft.com/office/officeart/2005/8/layout/hierarchy3"/>
    <dgm:cxn modelId="{0C5E18DB-D777-42AD-8889-1CA395422FBF}" srcId="{45B11347-CD62-449D-AB7C-6E9A59C57AFE}" destId="{4D4D03A4-CB05-41D8-BE1A-A468D6D73914}" srcOrd="1" destOrd="0" parTransId="{7BC43191-B711-4CB3-A603-E1CCFD86C05E}" sibTransId="{8DBA8804-6538-42CB-90DA-638756EE0948}"/>
    <dgm:cxn modelId="{2B1CFCDC-49C1-4913-B9C3-6E2C4A8AF4E2}" type="presOf" srcId="{4D4D03A4-CB05-41D8-BE1A-A468D6D73914}" destId="{CCF02197-68FF-4301-8FA1-6BD775F324E6}" srcOrd="1" destOrd="0" presId="urn:microsoft.com/office/officeart/2005/8/layout/hierarchy3"/>
    <dgm:cxn modelId="{1497E8DD-6388-427D-92C3-7721F9F15168}" type="presOf" srcId="{8165CAE5-19E2-458D-BF21-B41F10431BCE}" destId="{081BC0BE-B0C3-4AC3-8182-624C95B4AC5E}" srcOrd="0" destOrd="0" presId="urn:microsoft.com/office/officeart/2005/8/layout/hierarchy3"/>
    <dgm:cxn modelId="{835762FE-298D-4E52-A57B-D4A151FAE99E}" type="presOf" srcId="{2707D310-5485-4E15-A5E2-0C9626EF5E1F}" destId="{F5ECD85D-EBBB-42C1-B013-7122CDC0D266}" srcOrd="0" destOrd="0" presId="urn:microsoft.com/office/officeart/2005/8/layout/hierarchy3"/>
    <dgm:cxn modelId="{18647ED7-C46A-42A0-AF04-04A99A66EA64}" type="presParOf" srcId="{E6CF324F-4D0A-4F58-A1C9-2B7A430735B1}" destId="{74AD11EC-4798-4563-8BAD-F3E30A809232}" srcOrd="0" destOrd="0" presId="urn:microsoft.com/office/officeart/2005/8/layout/hierarchy3"/>
    <dgm:cxn modelId="{87DCC893-DBD3-44CE-85E0-C9C34F0B165A}" type="presParOf" srcId="{74AD11EC-4798-4563-8BAD-F3E30A809232}" destId="{3EEC828E-FFDB-4D80-8D82-2B716E52852B}" srcOrd="0" destOrd="0" presId="urn:microsoft.com/office/officeart/2005/8/layout/hierarchy3"/>
    <dgm:cxn modelId="{A98A5D69-8D8D-4E44-B953-427E63978958}" type="presParOf" srcId="{3EEC828E-FFDB-4D80-8D82-2B716E52852B}" destId="{6339BDA1-3378-4921-891C-491EF9AD1AFB}" srcOrd="0" destOrd="0" presId="urn:microsoft.com/office/officeart/2005/8/layout/hierarchy3"/>
    <dgm:cxn modelId="{9ADF1298-B750-4F7E-930D-A28530CBE0B5}" type="presParOf" srcId="{3EEC828E-FFDB-4D80-8D82-2B716E52852B}" destId="{4AC169D4-22AF-4494-BBF8-71D8464C8459}" srcOrd="1" destOrd="0" presId="urn:microsoft.com/office/officeart/2005/8/layout/hierarchy3"/>
    <dgm:cxn modelId="{EC333381-4B2C-4872-8B87-818992E85424}" type="presParOf" srcId="{74AD11EC-4798-4563-8BAD-F3E30A809232}" destId="{C964AF67-E76B-4C17-B3AD-69052A0BEAFD}" srcOrd="1" destOrd="0" presId="urn:microsoft.com/office/officeart/2005/8/layout/hierarchy3"/>
    <dgm:cxn modelId="{F367C8C1-D6AD-497E-ADCA-5045D7B5F896}" type="presParOf" srcId="{C964AF67-E76B-4C17-B3AD-69052A0BEAFD}" destId="{22E48E7A-310A-48C0-A071-2C189E6E9885}" srcOrd="0" destOrd="0" presId="urn:microsoft.com/office/officeart/2005/8/layout/hierarchy3"/>
    <dgm:cxn modelId="{5925FFED-0C5A-436C-941F-789E02D5E1BD}" type="presParOf" srcId="{C964AF67-E76B-4C17-B3AD-69052A0BEAFD}" destId="{0C772EC4-CDD3-4201-BB55-2708034316BC}" srcOrd="1" destOrd="0" presId="urn:microsoft.com/office/officeart/2005/8/layout/hierarchy3"/>
    <dgm:cxn modelId="{90B23197-E41E-437C-8928-D18B4A17EB65}" type="presParOf" srcId="{C964AF67-E76B-4C17-B3AD-69052A0BEAFD}" destId="{FF3CAE90-2BD8-4ADF-80CF-DDB798BBA560}" srcOrd="2" destOrd="0" presId="urn:microsoft.com/office/officeart/2005/8/layout/hierarchy3"/>
    <dgm:cxn modelId="{F37D6030-1536-40EA-AA00-5E7710812F2C}" type="presParOf" srcId="{C964AF67-E76B-4C17-B3AD-69052A0BEAFD}" destId="{F5ECD85D-EBBB-42C1-B013-7122CDC0D266}" srcOrd="3" destOrd="0" presId="urn:microsoft.com/office/officeart/2005/8/layout/hierarchy3"/>
    <dgm:cxn modelId="{413A8A0F-A6E7-454D-BAD2-10C03DA633C6}" type="presParOf" srcId="{C964AF67-E76B-4C17-B3AD-69052A0BEAFD}" destId="{42F6B1DE-BE2E-4904-8383-BFC431D921A4}" srcOrd="4" destOrd="0" presId="urn:microsoft.com/office/officeart/2005/8/layout/hierarchy3"/>
    <dgm:cxn modelId="{658AC179-5A3C-44B9-B0D3-2F8F1F7C447F}" type="presParOf" srcId="{C964AF67-E76B-4C17-B3AD-69052A0BEAFD}" destId="{ED8C32B2-8274-4F89-A47C-9D536FB3EE79}" srcOrd="5" destOrd="0" presId="urn:microsoft.com/office/officeart/2005/8/layout/hierarchy3"/>
    <dgm:cxn modelId="{FCCE29B5-B345-4C27-8013-3A8E358F3AFD}" type="presParOf" srcId="{E6CF324F-4D0A-4F58-A1C9-2B7A430735B1}" destId="{19825FD6-C6AF-43E4-946F-E6AE35CCBDD7}" srcOrd="1" destOrd="0" presId="urn:microsoft.com/office/officeart/2005/8/layout/hierarchy3"/>
    <dgm:cxn modelId="{534B0523-4501-4DAF-94A3-F837C80EBEFD}" type="presParOf" srcId="{19825FD6-C6AF-43E4-946F-E6AE35CCBDD7}" destId="{E5AC1694-314A-410B-8D39-395AEE8259BF}" srcOrd="0" destOrd="0" presId="urn:microsoft.com/office/officeart/2005/8/layout/hierarchy3"/>
    <dgm:cxn modelId="{39CE1824-6028-458A-9BC3-D95FADBC9584}" type="presParOf" srcId="{E5AC1694-314A-410B-8D39-395AEE8259BF}" destId="{27BB4B85-3F57-486E-8C45-3DCAD1FD05C3}" srcOrd="0" destOrd="0" presId="urn:microsoft.com/office/officeart/2005/8/layout/hierarchy3"/>
    <dgm:cxn modelId="{88E730C3-FF4F-4541-BB38-528E9B763D9A}" type="presParOf" srcId="{E5AC1694-314A-410B-8D39-395AEE8259BF}" destId="{CCF02197-68FF-4301-8FA1-6BD775F324E6}" srcOrd="1" destOrd="0" presId="urn:microsoft.com/office/officeart/2005/8/layout/hierarchy3"/>
    <dgm:cxn modelId="{C0BCD40C-5636-42F9-A959-4DB50A99CDFD}" type="presParOf" srcId="{19825FD6-C6AF-43E4-946F-E6AE35CCBDD7}" destId="{E1DD29C5-59E0-41F8-B78E-02D2AB6E93A7}" srcOrd="1" destOrd="0" presId="urn:microsoft.com/office/officeart/2005/8/layout/hierarchy3"/>
    <dgm:cxn modelId="{D8C919AA-7C9B-42F1-A92D-1F6A4A598157}" type="presParOf" srcId="{E1DD29C5-59E0-41F8-B78E-02D2AB6E93A7}" destId="{2EB6E1B0-DDF6-4FE6-AD7E-3598FD1D910D}" srcOrd="0" destOrd="0" presId="urn:microsoft.com/office/officeart/2005/8/layout/hierarchy3"/>
    <dgm:cxn modelId="{464C3B76-6475-4CDD-8AD8-87315CFA7C0B}" type="presParOf" srcId="{E1DD29C5-59E0-41F8-B78E-02D2AB6E93A7}" destId="{68F94D0B-50BA-49D3-84E0-380C34CB0530}" srcOrd="1" destOrd="0" presId="urn:microsoft.com/office/officeart/2005/8/layout/hierarchy3"/>
    <dgm:cxn modelId="{F14675FB-E2B6-4C80-B1C5-7B0098FB413F}" type="presParOf" srcId="{E1DD29C5-59E0-41F8-B78E-02D2AB6E93A7}" destId="{5EDBF44D-3C93-45D5-A870-A90929E0A512}" srcOrd="2" destOrd="0" presId="urn:microsoft.com/office/officeart/2005/8/layout/hierarchy3"/>
    <dgm:cxn modelId="{18C5DA34-AA20-4B1B-8785-5C4FC58E8B23}" type="presParOf" srcId="{E1DD29C5-59E0-41F8-B78E-02D2AB6E93A7}" destId="{CFB5B834-139C-40DC-9EE0-2C9D7A7A5E24}" srcOrd="3" destOrd="0" presId="urn:microsoft.com/office/officeart/2005/8/layout/hierarchy3"/>
    <dgm:cxn modelId="{DD92F8FD-79DD-4B48-8FB3-EF269542869D}" type="presParOf" srcId="{E1DD29C5-59E0-41F8-B78E-02D2AB6E93A7}" destId="{A02E9DCE-CD18-4933-8420-4EA7D8A0AE9C}" srcOrd="4" destOrd="0" presId="urn:microsoft.com/office/officeart/2005/8/layout/hierarchy3"/>
    <dgm:cxn modelId="{66975FE6-83F5-4E32-8763-49444B44C9A9}" type="presParOf" srcId="{E1DD29C5-59E0-41F8-B78E-02D2AB6E93A7}" destId="{081BC0BE-B0C3-4AC3-8182-624C95B4AC5E}" srcOrd="5" destOrd="0" presId="urn:microsoft.com/office/officeart/2005/8/layout/hierarchy3"/>
    <dgm:cxn modelId="{FA00C7E8-C942-4A97-AC31-C640B6FA5477}" type="presParOf" srcId="{E1DD29C5-59E0-41F8-B78E-02D2AB6E93A7}" destId="{9EC5159B-1A8C-4455-8A0C-096908EC2EBC}" srcOrd="6" destOrd="0" presId="urn:microsoft.com/office/officeart/2005/8/layout/hierarchy3"/>
    <dgm:cxn modelId="{411D82FA-0CEA-44C1-BAE0-8AE1443E900D}" type="presParOf" srcId="{E1DD29C5-59E0-41F8-B78E-02D2AB6E93A7}" destId="{08E815F7-42F6-4E62-B322-C8526E2DC5FF}" srcOrd="7" destOrd="0" presId="urn:microsoft.com/office/officeart/2005/8/layout/hierarchy3"/>
    <dgm:cxn modelId="{27915423-9F8D-4AED-A049-B35103FFDE5C}" type="presParOf" srcId="{E1DD29C5-59E0-41F8-B78E-02D2AB6E93A7}" destId="{4D5B3AC4-D368-431F-B042-73C02CF22B66}" srcOrd="8" destOrd="0" presId="urn:microsoft.com/office/officeart/2005/8/layout/hierarchy3"/>
    <dgm:cxn modelId="{0C8B31A2-32B9-4D77-BB52-86216528F7A8}" type="presParOf" srcId="{E1DD29C5-59E0-41F8-B78E-02D2AB6E93A7}" destId="{4880811D-3F41-4E8E-971A-6CBE407ED8C9}" srcOrd="9"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B11347-CD62-449D-AB7C-6E9A59C57AFE}" type="doc">
      <dgm:prSet loTypeId="urn:microsoft.com/office/officeart/2005/8/layout/hierarchy3" loCatId="list" qsTypeId="urn:microsoft.com/office/officeart/2005/8/quickstyle/simple1" qsCatId="simple" csTypeId="urn:microsoft.com/office/officeart/2005/8/colors/colorful3" csCatId="colorful" phldr="1"/>
      <dgm:spPr/>
      <dgm:t>
        <a:bodyPr/>
        <a:lstStyle/>
        <a:p>
          <a:endParaRPr lang="en-AU"/>
        </a:p>
      </dgm:t>
    </dgm:pt>
    <dgm:pt modelId="{0D9DC958-AE4B-4E22-989E-F2119B6B1F21}">
      <dgm:prSet phldrT="[Text]" custT="1"/>
      <dgm:spPr/>
      <dgm:t>
        <a:bodyPr/>
        <a:lstStyle/>
        <a:p>
          <a:pPr algn="l"/>
          <a:r>
            <a:rPr lang="en-AU" sz="1600" dirty="0"/>
            <a:t>Research &amp; Trends</a:t>
          </a:r>
        </a:p>
      </dgm:t>
    </dgm:pt>
    <dgm:pt modelId="{57B3BBB3-FBFD-4DE0-A058-FBD70156332A}" type="parTrans" cxnId="{FA661C1D-11C4-4931-8A62-D0D4D1F77352}">
      <dgm:prSet/>
      <dgm:spPr/>
      <dgm:t>
        <a:bodyPr/>
        <a:lstStyle/>
        <a:p>
          <a:endParaRPr lang="en-AU" sz="1600"/>
        </a:p>
      </dgm:t>
    </dgm:pt>
    <dgm:pt modelId="{5E77768D-F441-4E6D-9CBE-F778FD0ADFCA}" type="sibTrans" cxnId="{FA661C1D-11C4-4931-8A62-D0D4D1F77352}">
      <dgm:prSet/>
      <dgm:spPr/>
      <dgm:t>
        <a:bodyPr/>
        <a:lstStyle/>
        <a:p>
          <a:endParaRPr lang="en-AU" sz="1600"/>
        </a:p>
      </dgm:t>
    </dgm:pt>
    <dgm:pt modelId="{4A60079D-AA20-4AE4-9D61-65DBBE2DA9F5}">
      <dgm:prSet phldrT="[Text]" custT="1"/>
      <dgm:spPr/>
      <dgm:t>
        <a:bodyPr/>
        <a:lstStyle/>
        <a:p>
          <a:pPr algn="l"/>
          <a:r>
            <a:rPr lang="en-AU" sz="1600" dirty="0"/>
            <a:t>Inspiration</a:t>
          </a:r>
        </a:p>
      </dgm:t>
    </dgm:pt>
    <dgm:pt modelId="{26E8578F-6A82-4B01-9DEC-5630C3F7AD57}" type="parTrans" cxnId="{66F96E6A-6FA9-4198-B06A-67B3092E8E75}">
      <dgm:prSet/>
      <dgm:spPr/>
      <dgm:t>
        <a:bodyPr/>
        <a:lstStyle/>
        <a:p>
          <a:endParaRPr lang="en-AU" sz="1600"/>
        </a:p>
      </dgm:t>
    </dgm:pt>
    <dgm:pt modelId="{BA0BD82C-35E1-4921-A3FE-410723600DD4}" type="sibTrans" cxnId="{66F96E6A-6FA9-4198-B06A-67B3092E8E75}">
      <dgm:prSet/>
      <dgm:spPr/>
      <dgm:t>
        <a:bodyPr/>
        <a:lstStyle/>
        <a:p>
          <a:endParaRPr lang="en-AU" sz="1600"/>
        </a:p>
      </dgm:t>
    </dgm:pt>
    <dgm:pt modelId="{8165CAE5-19E2-458D-BF21-B41F10431BCE}">
      <dgm:prSet custT="1"/>
      <dgm:spPr/>
      <dgm:t>
        <a:bodyPr/>
        <a:lstStyle/>
        <a:p>
          <a:pPr algn="l"/>
          <a:r>
            <a:rPr lang="en-AU" sz="1600" dirty="0"/>
            <a:t>Design Sketching</a:t>
          </a:r>
        </a:p>
      </dgm:t>
    </dgm:pt>
    <dgm:pt modelId="{0990AB87-FB56-4584-B0C9-CDACFAB7B805}" type="parTrans" cxnId="{3F12E434-2453-4047-95B1-688A84F99884}">
      <dgm:prSet/>
      <dgm:spPr/>
      <dgm:t>
        <a:bodyPr/>
        <a:lstStyle/>
        <a:p>
          <a:endParaRPr lang="en-AU" sz="1600"/>
        </a:p>
      </dgm:t>
    </dgm:pt>
    <dgm:pt modelId="{F5464168-7AB1-4D96-A057-359954CE8049}" type="sibTrans" cxnId="{3F12E434-2453-4047-95B1-688A84F99884}">
      <dgm:prSet/>
      <dgm:spPr/>
      <dgm:t>
        <a:bodyPr/>
        <a:lstStyle/>
        <a:p>
          <a:endParaRPr lang="en-AU" sz="1600"/>
        </a:p>
      </dgm:t>
    </dgm:pt>
    <dgm:pt modelId="{FBD6A2DB-3E1F-4423-9DB8-A0421BA734F6}">
      <dgm:prSet custT="1"/>
      <dgm:spPr/>
      <dgm:t>
        <a:bodyPr/>
        <a:lstStyle/>
        <a:p>
          <a:pPr algn="l"/>
          <a:r>
            <a:rPr lang="en-AU" sz="1600" dirty="0"/>
            <a:t>Elements &amp; Principles</a:t>
          </a:r>
        </a:p>
      </dgm:t>
    </dgm:pt>
    <dgm:pt modelId="{4AE853D3-9C4E-467B-BA8D-26683DCBF6DF}" type="parTrans" cxnId="{5446F030-00AB-49B8-8C81-8404CB8CDC7A}">
      <dgm:prSet/>
      <dgm:spPr/>
      <dgm:t>
        <a:bodyPr/>
        <a:lstStyle/>
        <a:p>
          <a:endParaRPr lang="en-AU" sz="1600"/>
        </a:p>
      </dgm:t>
    </dgm:pt>
    <dgm:pt modelId="{B649C012-D409-4ADF-BA33-DA96EEEF60F5}" type="sibTrans" cxnId="{5446F030-00AB-49B8-8C81-8404CB8CDC7A}">
      <dgm:prSet/>
      <dgm:spPr/>
      <dgm:t>
        <a:bodyPr/>
        <a:lstStyle/>
        <a:p>
          <a:endParaRPr lang="en-AU" sz="1600"/>
        </a:p>
      </dgm:t>
    </dgm:pt>
    <dgm:pt modelId="{6D69F989-3AC3-49DB-94B8-7FD331EFDB9B}">
      <dgm:prSet custT="1"/>
      <dgm:spPr/>
      <dgm:t>
        <a:bodyPr/>
        <a:lstStyle/>
        <a:p>
          <a:pPr algn="l"/>
          <a:r>
            <a:rPr lang="en-AU" sz="1600" dirty="0"/>
            <a:t>Storyboard</a:t>
          </a:r>
        </a:p>
      </dgm:t>
    </dgm:pt>
    <dgm:pt modelId="{4AA9FF60-C571-4A13-B60E-ACEFAE753DFF}" type="parTrans" cxnId="{B3FA86BB-6629-4A77-97EC-2677DAEC034D}">
      <dgm:prSet/>
      <dgm:spPr/>
      <dgm:t>
        <a:bodyPr/>
        <a:lstStyle/>
        <a:p>
          <a:endParaRPr lang="en-AU" sz="1600"/>
        </a:p>
      </dgm:t>
    </dgm:pt>
    <dgm:pt modelId="{E91CA94A-6AE4-4379-B696-C2E5A1CBC1B3}" type="sibTrans" cxnId="{B3FA86BB-6629-4A77-97EC-2677DAEC034D}">
      <dgm:prSet/>
      <dgm:spPr/>
      <dgm:t>
        <a:bodyPr/>
        <a:lstStyle/>
        <a:p>
          <a:endParaRPr lang="en-AU" sz="1600"/>
        </a:p>
      </dgm:t>
    </dgm:pt>
    <dgm:pt modelId="{4D4D03A4-CB05-41D8-BE1A-A468D6D73914}">
      <dgm:prSet phldrT="[Text]" custT="1"/>
      <dgm:spPr>
        <a:solidFill>
          <a:srgbClr val="FDB913"/>
        </a:solidFill>
      </dgm:spPr>
      <dgm:t>
        <a:bodyPr/>
        <a:lstStyle/>
        <a:p>
          <a:r>
            <a:rPr lang="en-AU" sz="1600" b="1" dirty="0">
              <a:solidFill>
                <a:srgbClr val="363436"/>
              </a:solidFill>
            </a:rPr>
            <a:t>Design</a:t>
          </a:r>
        </a:p>
      </dgm:t>
    </dgm:pt>
    <dgm:pt modelId="{8DBA8804-6538-42CB-90DA-638756EE0948}" type="sibTrans" cxnId="{0C5E18DB-D777-42AD-8889-1CA395422FBF}">
      <dgm:prSet/>
      <dgm:spPr/>
      <dgm:t>
        <a:bodyPr/>
        <a:lstStyle/>
        <a:p>
          <a:endParaRPr lang="en-AU" sz="1600"/>
        </a:p>
      </dgm:t>
    </dgm:pt>
    <dgm:pt modelId="{7BC43191-B711-4CB3-A603-E1CCFD86C05E}" type="parTrans" cxnId="{0C5E18DB-D777-42AD-8889-1CA395422FBF}">
      <dgm:prSet/>
      <dgm:spPr/>
      <dgm:t>
        <a:bodyPr/>
        <a:lstStyle/>
        <a:p>
          <a:endParaRPr lang="en-AU" sz="1600"/>
        </a:p>
      </dgm:t>
    </dgm:pt>
    <dgm:pt modelId="{E6CF324F-4D0A-4F58-A1C9-2B7A430735B1}" type="pres">
      <dgm:prSet presAssocID="{45B11347-CD62-449D-AB7C-6E9A59C57AFE}" presName="diagram" presStyleCnt="0">
        <dgm:presLayoutVars>
          <dgm:chPref val="1"/>
          <dgm:dir/>
          <dgm:animOne val="branch"/>
          <dgm:animLvl val="lvl"/>
          <dgm:resizeHandles/>
        </dgm:presLayoutVars>
      </dgm:prSet>
      <dgm:spPr/>
    </dgm:pt>
    <dgm:pt modelId="{19825FD6-C6AF-43E4-946F-E6AE35CCBDD7}" type="pres">
      <dgm:prSet presAssocID="{4D4D03A4-CB05-41D8-BE1A-A468D6D73914}" presName="root" presStyleCnt="0"/>
      <dgm:spPr/>
    </dgm:pt>
    <dgm:pt modelId="{E5AC1694-314A-410B-8D39-395AEE8259BF}" type="pres">
      <dgm:prSet presAssocID="{4D4D03A4-CB05-41D8-BE1A-A468D6D73914}" presName="rootComposite" presStyleCnt="0"/>
      <dgm:spPr/>
    </dgm:pt>
    <dgm:pt modelId="{27BB4B85-3F57-486E-8C45-3DCAD1FD05C3}" type="pres">
      <dgm:prSet presAssocID="{4D4D03A4-CB05-41D8-BE1A-A468D6D73914}" presName="rootText" presStyleLbl="node1" presStyleIdx="0" presStyleCnt="1" custScaleX="178851"/>
      <dgm:spPr/>
    </dgm:pt>
    <dgm:pt modelId="{CCF02197-68FF-4301-8FA1-6BD775F324E6}" type="pres">
      <dgm:prSet presAssocID="{4D4D03A4-CB05-41D8-BE1A-A468D6D73914}" presName="rootConnector" presStyleLbl="node1" presStyleIdx="0" presStyleCnt="1"/>
      <dgm:spPr/>
    </dgm:pt>
    <dgm:pt modelId="{E1DD29C5-59E0-41F8-B78E-02D2AB6E93A7}" type="pres">
      <dgm:prSet presAssocID="{4D4D03A4-CB05-41D8-BE1A-A468D6D73914}" presName="childShape" presStyleCnt="0"/>
      <dgm:spPr/>
    </dgm:pt>
    <dgm:pt modelId="{2EB6E1B0-DDF6-4FE6-AD7E-3598FD1D910D}" type="pres">
      <dgm:prSet presAssocID="{57B3BBB3-FBFD-4DE0-A058-FBD70156332A}" presName="Name13" presStyleLbl="parChTrans1D2" presStyleIdx="0" presStyleCnt="5"/>
      <dgm:spPr/>
    </dgm:pt>
    <dgm:pt modelId="{68F94D0B-50BA-49D3-84E0-380C34CB0530}" type="pres">
      <dgm:prSet presAssocID="{0D9DC958-AE4B-4E22-989E-F2119B6B1F21}" presName="childText" presStyleLbl="bgAcc1" presStyleIdx="0" presStyleCnt="5" custScaleX="288613">
        <dgm:presLayoutVars>
          <dgm:bulletEnabled val="1"/>
        </dgm:presLayoutVars>
      </dgm:prSet>
      <dgm:spPr/>
    </dgm:pt>
    <dgm:pt modelId="{5EDBF44D-3C93-45D5-A870-A90929E0A512}" type="pres">
      <dgm:prSet presAssocID="{26E8578F-6A82-4B01-9DEC-5630C3F7AD57}" presName="Name13" presStyleLbl="parChTrans1D2" presStyleIdx="1" presStyleCnt="5"/>
      <dgm:spPr/>
    </dgm:pt>
    <dgm:pt modelId="{CFB5B834-139C-40DC-9EE0-2C9D7A7A5E24}" type="pres">
      <dgm:prSet presAssocID="{4A60079D-AA20-4AE4-9D61-65DBBE2DA9F5}" presName="childText" presStyleLbl="bgAcc1" presStyleIdx="1" presStyleCnt="5" custScaleX="288613">
        <dgm:presLayoutVars>
          <dgm:bulletEnabled val="1"/>
        </dgm:presLayoutVars>
      </dgm:prSet>
      <dgm:spPr/>
    </dgm:pt>
    <dgm:pt modelId="{A02E9DCE-CD18-4933-8420-4EA7D8A0AE9C}" type="pres">
      <dgm:prSet presAssocID="{0990AB87-FB56-4584-B0C9-CDACFAB7B805}" presName="Name13" presStyleLbl="parChTrans1D2" presStyleIdx="2" presStyleCnt="5"/>
      <dgm:spPr/>
    </dgm:pt>
    <dgm:pt modelId="{081BC0BE-B0C3-4AC3-8182-624C95B4AC5E}" type="pres">
      <dgm:prSet presAssocID="{8165CAE5-19E2-458D-BF21-B41F10431BCE}" presName="childText" presStyleLbl="bgAcc1" presStyleIdx="2" presStyleCnt="5" custScaleX="288613">
        <dgm:presLayoutVars>
          <dgm:bulletEnabled val="1"/>
        </dgm:presLayoutVars>
      </dgm:prSet>
      <dgm:spPr/>
    </dgm:pt>
    <dgm:pt modelId="{9EC5159B-1A8C-4455-8A0C-096908EC2EBC}" type="pres">
      <dgm:prSet presAssocID="{4AE853D3-9C4E-467B-BA8D-26683DCBF6DF}" presName="Name13" presStyleLbl="parChTrans1D2" presStyleIdx="3" presStyleCnt="5"/>
      <dgm:spPr/>
    </dgm:pt>
    <dgm:pt modelId="{08E815F7-42F6-4E62-B322-C8526E2DC5FF}" type="pres">
      <dgm:prSet presAssocID="{FBD6A2DB-3E1F-4423-9DB8-A0421BA734F6}" presName="childText" presStyleLbl="bgAcc1" presStyleIdx="3" presStyleCnt="5" custScaleX="288613">
        <dgm:presLayoutVars>
          <dgm:bulletEnabled val="1"/>
        </dgm:presLayoutVars>
      </dgm:prSet>
      <dgm:spPr/>
    </dgm:pt>
    <dgm:pt modelId="{4D5B3AC4-D368-431F-B042-73C02CF22B66}" type="pres">
      <dgm:prSet presAssocID="{4AA9FF60-C571-4A13-B60E-ACEFAE753DFF}" presName="Name13" presStyleLbl="parChTrans1D2" presStyleIdx="4" presStyleCnt="5"/>
      <dgm:spPr/>
    </dgm:pt>
    <dgm:pt modelId="{4880811D-3F41-4E8E-971A-6CBE407ED8C9}" type="pres">
      <dgm:prSet presAssocID="{6D69F989-3AC3-49DB-94B8-7FD331EFDB9B}" presName="childText" presStyleLbl="bgAcc1" presStyleIdx="4" presStyleCnt="5" custScaleX="288613">
        <dgm:presLayoutVars>
          <dgm:bulletEnabled val="1"/>
        </dgm:presLayoutVars>
      </dgm:prSet>
      <dgm:spPr/>
    </dgm:pt>
  </dgm:ptLst>
  <dgm:cxnLst>
    <dgm:cxn modelId="{13D1B706-138E-4BA9-AC65-88C243BAABFF}" type="presOf" srcId="{0990AB87-FB56-4584-B0C9-CDACFAB7B805}" destId="{A02E9DCE-CD18-4933-8420-4EA7D8A0AE9C}" srcOrd="0" destOrd="0" presId="urn:microsoft.com/office/officeart/2005/8/layout/hierarchy3"/>
    <dgm:cxn modelId="{90F7A515-D16F-4BD0-AD5E-7B60728A2D88}" type="presOf" srcId="{4A60079D-AA20-4AE4-9D61-65DBBE2DA9F5}" destId="{CFB5B834-139C-40DC-9EE0-2C9D7A7A5E24}" srcOrd="0" destOrd="0" presId="urn:microsoft.com/office/officeart/2005/8/layout/hierarchy3"/>
    <dgm:cxn modelId="{FA661C1D-11C4-4931-8A62-D0D4D1F77352}" srcId="{4D4D03A4-CB05-41D8-BE1A-A468D6D73914}" destId="{0D9DC958-AE4B-4E22-989E-F2119B6B1F21}" srcOrd="0" destOrd="0" parTransId="{57B3BBB3-FBFD-4DE0-A058-FBD70156332A}" sibTransId="{5E77768D-F441-4E6D-9CBE-F778FD0ADFCA}"/>
    <dgm:cxn modelId="{5446F030-00AB-49B8-8C81-8404CB8CDC7A}" srcId="{4D4D03A4-CB05-41D8-BE1A-A468D6D73914}" destId="{FBD6A2DB-3E1F-4423-9DB8-A0421BA734F6}" srcOrd="3" destOrd="0" parTransId="{4AE853D3-9C4E-467B-BA8D-26683DCBF6DF}" sibTransId="{B649C012-D409-4ADF-BA33-DA96EEEF60F5}"/>
    <dgm:cxn modelId="{3F12E434-2453-4047-95B1-688A84F99884}" srcId="{4D4D03A4-CB05-41D8-BE1A-A468D6D73914}" destId="{8165CAE5-19E2-458D-BF21-B41F10431BCE}" srcOrd="2" destOrd="0" parTransId="{0990AB87-FB56-4584-B0C9-CDACFAB7B805}" sibTransId="{F5464168-7AB1-4D96-A057-359954CE8049}"/>
    <dgm:cxn modelId="{66F96E6A-6FA9-4198-B06A-67B3092E8E75}" srcId="{4D4D03A4-CB05-41D8-BE1A-A468D6D73914}" destId="{4A60079D-AA20-4AE4-9D61-65DBBE2DA9F5}" srcOrd="1" destOrd="0" parTransId="{26E8578F-6A82-4B01-9DEC-5630C3F7AD57}" sibTransId="{BA0BD82C-35E1-4921-A3FE-410723600DD4}"/>
    <dgm:cxn modelId="{E704536B-20FC-4FB6-93C7-0FEDEE4BBB41}" type="presOf" srcId="{57B3BBB3-FBFD-4DE0-A058-FBD70156332A}" destId="{2EB6E1B0-DDF6-4FE6-AD7E-3598FD1D910D}" srcOrd="0" destOrd="0" presId="urn:microsoft.com/office/officeart/2005/8/layout/hierarchy3"/>
    <dgm:cxn modelId="{99E3647F-6FF1-4A56-BE84-6710AC3442C1}" type="presOf" srcId="{4AA9FF60-C571-4A13-B60E-ACEFAE753DFF}" destId="{4D5B3AC4-D368-431F-B042-73C02CF22B66}" srcOrd="0" destOrd="0" presId="urn:microsoft.com/office/officeart/2005/8/layout/hierarchy3"/>
    <dgm:cxn modelId="{44854BB3-F41B-4C58-831E-0543E28D2F83}" type="presOf" srcId="{6D69F989-3AC3-49DB-94B8-7FD331EFDB9B}" destId="{4880811D-3F41-4E8E-971A-6CBE407ED8C9}" srcOrd="0" destOrd="0" presId="urn:microsoft.com/office/officeart/2005/8/layout/hierarchy3"/>
    <dgm:cxn modelId="{A0D10AB7-4272-47A1-AEBC-16C2B27A9A04}" type="presOf" srcId="{4D4D03A4-CB05-41D8-BE1A-A468D6D73914}" destId="{27BB4B85-3F57-486E-8C45-3DCAD1FD05C3}" srcOrd="0" destOrd="0" presId="urn:microsoft.com/office/officeart/2005/8/layout/hierarchy3"/>
    <dgm:cxn modelId="{095FA2B8-5D39-4F79-815A-C4D0518CDDC0}" type="presOf" srcId="{45B11347-CD62-449D-AB7C-6E9A59C57AFE}" destId="{E6CF324F-4D0A-4F58-A1C9-2B7A430735B1}" srcOrd="0" destOrd="0" presId="urn:microsoft.com/office/officeart/2005/8/layout/hierarchy3"/>
    <dgm:cxn modelId="{B3FA86BB-6629-4A77-97EC-2677DAEC034D}" srcId="{4D4D03A4-CB05-41D8-BE1A-A468D6D73914}" destId="{6D69F989-3AC3-49DB-94B8-7FD331EFDB9B}" srcOrd="4" destOrd="0" parTransId="{4AA9FF60-C571-4A13-B60E-ACEFAE753DFF}" sibTransId="{E91CA94A-6AE4-4379-B696-C2E5A1CBC1B3}"/>
    <dgm:cxn modelId="{5EE4FCBC-8DE5-4A05-934A-2A4A82080401}" type="presOf" srcId="{0D9DC958-AE4B-4E22-989E-F2119B6B1F21}" destId="{68F94D0B-50BA-49D3-84E0-380C34CB0530}" srcOrd="0" destOrd="0" presId="urn:microsoft.com/office/officeart/2005/8/layout/hierarchy3"/>
    <dgm:cxn modelId="{06AAB7E6-F377-473B-B160-4B1967CFF341}" type="presOf" srcId="{4AE853D3-9C4E-467B-BA8D-26683DCBF6DF}" destId="{9EC5159B-1A8C-4455-8A0C-096908EC2EBC}" srcOrd="0" destOrd="0" presId="urn:microsoft.com/office/officeart/2005/8/layout/hierarchy3"/>
    <dgm:cxn modelId="{E9E581EA-87BC-4DCA-BDEA-6FC37AF191CB}" type="presOf" srcId="{FBD6A2DB-3E1F-4423-9DB8-A0421BA734F6}" destId="{08E815F7-42F6-4E62-B322-C8526E2DC5FF}" srcOrd="0" destOrd="0" presId="urn:microsoft.com/office/officeart/2005/8/layout/hierarchy3"/>
    <dgm:cxn modelId="{5E2DA9D1-4F93-4CB9-98E0-15A46DC41385}" type="presOf" srcId="{26E8578F-6A82-4B01-9DEC-5630C3F7AD57}" destId="{5EDBF44D-3C93-45D5-A870-A90929E0A512}" srcOrd="0" destOrd="0" presId="urn:microsoft.com/office/officeart/2005/8/layout/hierarchy3"/>
    <dgm:cxn modelId="{0C5E18DB-D777-42AD-8889-1CA395422FBF}" srcId="{45B11347-CD62-449D-AB7C-6E9A59C57AFE}" destId="{4D4D03A4-CB05-41D8-BE1A-A468D6D73914}" srcOrd="0" destOrd="0" parTransId="{7BC43191-B711-4CB3-A603-E1CCFD86C05E}" sibTransId="{8DBA8804-6538-42CB-90DA-638756EE0948}"/>
    <dgm:cxn modelId="{2B1CFCDC-49C1-4913-B9C3-6E2C4A8AF4E2}" type="presOf" srcId="{4D4D03A4-CB05-41D8-BE1A-A468D6D73914}" destId="{CCF02197-68FF-4301-8FA1-6BD775F324E6}" srcOrd="1" destOrd="0" presId="urn:microsoft.com/office/officeart/2005/8/layout/hierarchy3"/>
    <dgm:cxn modelId="{1497E8DD-6388-427D-92C3-7721F9F15168}" type="presOf" srcId="{8165CAE5-19E2-458D-BF21-B41F10431BCE}" destId="{081BC0BE-B0C3-4AC3-8182-624C95B4AC5E}" srcOrd="0" destOrd="0" presId="urn:microsoft.com/office/officeart/2005/8/layout/hierarchy3"/>
    <dgm:cxn modelId="{FCCE29B5-B345-4C27-8013-3A8E358F3AFD}" type="presParOf" srcId="{E6CF324F-4D0A-4F58-A1C9-2B7A430735B1}" destId="{19825FD6-C6AF-43E4-946F-E6AE35CCBDD7}" srcOrd="0" destOrd="0" presId="urn:microsoft.com/office/officeart/2005/8/layout/hierarchy3"/>
    <dgm:cxn modelId="{534B0523-4501-4DAF-94A3-F837C80EBEFD}" type="presParOf" srcId="{19825FD6-C6AF-43E4-946F-E6AE35CCBDD7}" destId="{E5AC1694-314A-410B-8D39-395AEE8259BF}" srcOrd="0" destOrd="0" presId="urn:microsoft.com/office/officeart/2005/8/layout/hierarchy3"/>
    <dgm:cxn modelId="{39CE1824-6028-458A-9BC3-D95FADBC9584}" type="presParOf" srcId="{E5AC1694-314A-410B-8D39-395AEE8259BF}" destId="{27BB4B85-3F57-486E-8C45-3DCAD1FD05C3}" srcOrd="0" destOrd="0" presId="urn:microsoft.com/office/officeart/2005/8/layout/hierarchy3"/>
    <dgm:cxn modelId="{88E730C3-FF4F-4541-BB38-528E9B763D9A}" type="presParOf" srcId="{E5AC1694-314A-410B-8D39-395AEE8259BF}" destId="{CCF02197-68FF-4301-8FA1-6BD775F324E6}" srcOrd="1" destOrd="0" presId="urn:microsoft.com/office/officeart/2005/8/layout/hierarchy3"/>
    <dgm:cxn modelId="{C0BCD40C-5636-42F9-A959-4DB50A99CDFD}" type="presParOf" srcId="{19825FD6-C6AF-43E4-946F-E6AE35CCBDD7}" destId="{E1DD29C5-59E0-41F8-B78E-02D2AB6E93A7}" srcOrd="1" destOrd="0" presId="urn:microsoft.com/office/officeart/2005/8/layout/hierarchy3"/>
    <dgm:cxn modelId="{D8C919AA-7C9B-42F1-A92D-1F6A4A598157}" type="presParOf" srcId="{E1DD29C5-59E0-41F8-B78E-02D2AB6E93A7}" destId="{2EB6E1B0-DDF6-4FE6-AD7E-3598FD1D910D}" srcOrd="0" destOrd="0" presId="urn:microsoft.com/office/officeart/2005/8/layout/hierarchy3"/>
    <dgm:cxn modelId="{464C3B76-6475-4CDD-8AD8-87315CFA7C0B}" type="presParOf" srcId="{E1DD29C5-59E0-41F8-B78E-02D2AB6E93A7}" destId="{68F94D0B-50BA-49D3-84E0-380C34CB0530}" srcOrd="1" destOrd="0" presId="urn:microsoft.com/office/officeart/2005/8/layout/hierarchy3"/>
    <dgm:cxn modelId="{F14675FB-E2B6-4C80-B1C5-7B0098FB413F}" type="presParOf" srcId="{E1DD29C5-59E0-41F8-B78E-02D2AB6E93A7}" destId="{5EDBF44D-3C93-45D5-A870-A90929E0A512}" srcOrd="2" destOrd="0" presId="urn:microsoft.com/office/officeart/2005/8/layout/hierarchy3"/>
    <dgm:cxn modelId="{18C5DA34-AA20-4B1B-8785-5C4FC58E8B23}" type="presParOf" srcId="{E1DD29C5-59E0-41F8-B78E-02D2AB6E93A7}" destId="{CFB5B834-139C-40DC-9EE0-2C9D7A7A5E24}" srcOrd="3" destOrd="0" presId="urn:microsoft.com/office/officeart/2005/8/layout/hierarchy3"/>
    <dgm:cxn modelId="{DD92F8FD-79DD-4B48-8FB3-EF269542869D}" type="presParOf" srcId="{E1DD29C5-59E0-41F8-B78E-02D2AB6E93A7}" destId="{A02E9DCE-CD18-4933-8420-4EA7D8A0AE9C}" srcOrd="4" destOrd="0" presId="urn:microsoft.com/office/officeart/2005/8/layout/hierarchy3"/>
    <dgm:cxn modelId="{66975FE6-83F5-4E32-8763-49444B44C9A9}" type="presParOf" srcId="{E1DD29C5-59E0-41F8-B78E-02D2AB6E93A7}" destId="{081BC0BE-B0C3-4AC3-8182-624C95B4AC5E}" srcOrd="5" destOrd="0" presId="urn:microsoft.com/office/officeart/2005/8/layout/hierarchy3"/>
    <dgm:cxn modelId="{FA00C7E8-C942-4A97-AC31-C640B6FA5477}" type="presParOf" srcId="{E1DD29C5-59E0-41F8-B78E-02D2AB6E93A7}" destId="{9EC5159B-1A8C-4455-8A0C-096908EC2EBC}" srcOrd="6" destOrd="0" presId="urn:microsoft.com/office/officeart/2005/8/layout/hierarchy3"/>
    <dgm:cxn modelId="{411D82FA-0CEA-44C1-BAE0-8AE1443E900D}" type="presParOf" srcId="{E1DD29C5-59E0-41F8-B78E-02D2AB6E93A7}" destId="{08E815F7-42F6-4E62-B322-C8526E2DC5FF}" srcOrd="7" destOrd="0" presId="urn:microsoft.com/office/officeart/2005/8/layout/hierarchy3"/>
    <dgm:cxn modelId="{27915423-9F8D-4AED-A049-B35103FFDE5C}" type="presParOf" srcId="{E1DD29C5-59E0-41F8-B78E-02D2AB6E93A7}" destId="{4D5B3AC4-D368-431F-B042-73C02CF22B66}" srcOrd="8" destOrd="0" presId="urn:microsoft.com/office/officeart/2005/8/layout/hierarchy3"/>
    <dgm:cxn modelId="{0C8B31A2-32B9-4D77-BB52-86216528F7A8}" type="presParOf" srcId="{E1DD29C5-59E0-41F8-B78E-02D2AB6E93A7}" destId="{4880811D-3F41-4E8E-971A-6CBE407ED8C9}" srcOrd="9" destOrd="0" presId="urn:microsoft.com/office/officeart/2005/8/layout/hierarchy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5AC2CA-9590-4AF7-8C83-1756E76B65F5}"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n-US"/>
        </a:p>
      </dgm:t>
    </dgm:pt>
    <dgm:pt modelId="{C02089B5-7256-4351-A5FF-D8DBEEDCC2D0}">
      <dgm:prSet/>
      <dgm:spPr>
        <a:gradFill flip="none" rotWithShape="0">
          <a:gsLst>
            <a:gs pos="0">
              <a:srgbClr val="FDB913">
                <a:tint val="66000"/>
                <a:satMod val="160000"/>
              </a:srgbClr>
            </a:gs>
            <a:gs pos="50000">
              <a:srgbClr val="FDB913">
                <a:tint val="44500"/>
                <a:satMod val="160000"/>
              </a:srgbClr>
            </a:gs>
            <a:gs pos="100000">
              <a:srgbClr val="FDB913">
                <a:tint val="23500"/>
                <a:satMod val="160000"/>
              </a:srgbClr>
            </a:gs>
          </a:gsLst>
          <a:lin ang="2700000" scaled="1"/>
          <a:tileRect/>
        </a:gradFill>
        <a:ln>
          <a:solidFill>
            <a:schemeClr val="tx2">
              <a:lumMod val="50000"/>
              <a:lumOff val="50000"/>
            </a:schemeClr>
          </a:solidFill>
        </a:ln>
      </dgm:spPr>
      <dgm:t>
        <a:bodyPr/>
        <a:lstStyle/>
        <a:p>
          <a:r>
            <a:rPr lang="en-AU" dirty="0"/>
            <a:t>This course has a total of </a:t>
          </a:r>
          <a:r>
            <a:rPr lang="en-AU" b="1" dirty="0"/>
            <a:t>nineteen</a:t>
          </a:r>
          <a:r>
            <a:rPr lang="en-AU" dirty="0"/>
            <a:t> (19) units consisting of:</a:t>
          </a:r>
          <a:endParaRPr lang="en-US" dirty="0"/>
        </a:p>
      </dgm:t>
    </dgm:pt>
    <dgm:pt modelId="{A585EAD4-49CE-4784-9D03-40B6F55053A0}" type="parTrans" cxnId="{89DDF0E9-45B6-453A-B895-A5336D7BE404}">
      <dgm:prSet/>
      <dgm:spPr/>
      <dgm:t>
        <a:bodyPr/>
        <a:lstStyle/>
        <a:p>
          <a:endParaRPr lang="en-US"/>
        </a:p>
      </dgm:t>
    </dgm:pt>
    <dgm:pt modelId="{398F427B-2A05-416E-8683-B93DD0742BE1}" type="sibTrans" cxnId="{89DDF0E9-45B6-453A-B895-A5336D7BE404}">
      <dgm:prSet/>
      <dgm:spPr/>
      <dgm:t>
        <a:bodyPr/>
        <a:lstStyle/>
        <a:p>
          <a:endParaRPr lang="en-US"/>
        </a:p>
      </dgm:t>
    </dgm:pt>
    <dgm:pt modelId="{7EEFE44C-60AC-41F8-9AD6-973E6400203D}">
      <dgm:prSet/>
      <dgm:spPr>
        <a:gradFill flip="none" rotWithShape="0">
          <a:gsLst>
            <a:gs pos="0">
              <a:srgbClr val="FDB913">
                <a:tint val="66000"/>
                <a:satMod val="160000"/>
              </a:srgbClr>
            </a:gs>
            <a:gs pos="50000">
              <a:srgbClr val="FDB913">
                <a:tint val="44500"/>
                <a:satMod val="160000"/>
              </a:srgbClr>
            </a:gs>
            <a:gs pos="100000">
              <a:srgbClr val="FDB913">
                <a:tint val="23500"/>
                <a:satMod val="160000"/>
              </a:srgbClr>
            </a:gs>
          </a:gsLst>
          <a:lin ang="2700000" scaled="1"/>
          <a:tileRect/>
        </a:gradFill>
        <a:ln>
          <a:solidFill>
            <a:schemeClr val="tx2">
              <a:lumMod val="50000"/>
              <a:lumOff val="50000"/>
            </a:schemeClr>
          </a:solidFill>
        </a:ln>
      </dgm:spPr>
      <dgm:t>
        <a:bodyPr/>
        <a:lstStyle/>
        <a:p>
          <a:r>
            <a:rPr lang="en-AU" b="1"/>
            <a:t>Four</a:t>
          </a:r>
          <a:r>
            <a:rPr lang="en-AU"/>
            <a:t> (4) Core units and </a:t>
          </a:r>
          <a:r>
            <a:rPr lang="en-AU" b="1"/>
            <a:t>fifteen</a:t>
          </a:r>
          <a:r>
            <a:rPr lang="en-AU"/>
            <a:t> (15) Elective units </a:t>
          </a:r>
          <a:endParaRPr lang="en-US"/>
        </a:p>
      </dgm:t>
    </dgm:pt>
    <dgm:pt modelId="{5E13253F-CAB7-4813-8212-D6DD932481D0}" type="parTrans" cxnId="{8FDD6AD2-94D9-48B0-AE60-E45FD66479DC}">
      <dgm:prSet/>
      <dgm:spPr/>
      <dgm:t>
        <a:bodyPr/>
        <a:lstStyle/>
        <a:p>
          <a:endParaRPr lang="en-US"/>
        </a:p>
      </dgm:t>
    </dgm:pt>
    <dgm:pt modelId="{FC14A1C9-95C7-4DE6-9041-08E156F17721}" type="sibTrans" cxnId="{8FDD6AD2-94D9-48B0-AE60-E45FD66479DC}">
      <dgm:prSet/>
      <dgm:spPr/>
      <dgm:t>
        <a:bodyPr/>
        <a:lstStyle/>
        <a:p>
          <a:endParaRPr lang="en-US"/>
        </a:p>
      </dgm:t>
    </dgm:pt>
    <dgm:pt modelId="{B0FD5882-CB3F-4202-8F84-C6CEC9E4BCDE}">
      <dgm:prSet/>
      <dgm:spPr>
        <a:gradFill flip="none" rotWithShape="0">
          <a:gsLst>
            <a:gs pos="0">
              <a:srgbClr val="FDB913">
                <a:tint val="66000"/>
                <a:satMod val="160000"/>
              </a:srgbClr>
            </a:gs>
            <a:gs pos="50000">
              <a:srgbClr val="FDB913">
                <a:tint val="44500"/>
                <a:satMod val="160000"/>
              </a:srgbClr>
            </a:gs>
            <a:gs pos="100000">
              <a:srgbClr val="FDB913">
                <a:tint val="23500"/>
                <a:satMod val="160000"/>
              </a:srgbClr>
            </a:gs>
          </a:gsLst>
          <a:lin ang="2700000" scaled="1"/>
          <a:tileRect/>
        </a:gradFill>
        <a:ln>
          <a:solidFill>
            <a:schemeClr val="tx2">
              <a:lumMod val="50000"/>
              <a:lumOff val="50000"/>
            </a:schemeClr>
          </a:solidFill>
        </a:ln>
      </dgm:spPr>
      <dgm:t>
        <a:bodyPr/>
        <a:lstStyle/>
        <a:p>
          <a:r>
            <a:rPr lang="en-AU" b="1"/>
            <a:t>Core unit list</a:t>
          </a:r>
          <a:endParaRPr lang="en-US"/>
        </a:p>
      </dgm:t>
    </dgm:pt>
    <dgm:pt modelId="{07BBBF60-F26A-4F4E-9C5E-F533DCF3DA7C}" type="parTrans" cxnId="{07B54F81-C23A-4AF6-8CE3-E5D744148F98}">
      <dgm:prSet/>
      <dgm:spPr/>
      <dgm:t>
        <a:bodyPr/>
        <a:lstStyle/>
        <a:p>
          <a:endParaRPr lang="en-US"/>
        </a:p>
      </dgm:t>
    </dgm:pt>
    <dgm:pt modelId="{2C04FAF9-2A3C-406D-A776-E2B7C2CAFEE9}" type="sibTrans" cxnId="{07B54F81-C23A-4AF6-8CE3-E5D744148F98}">
      <dgm:prSet/>
      <dgm:spPr/>
      <dgm:t>
        <a:bodyPr/>
        <a:lstStyle/>
        <a:p>
          <a:endParaRPr lang="en-US"/>
        </a:p>
      </dgm:t>
    </dgm:pt>
    <dgm:pt modelId="{DED06D0E-D8F1-42B1-A657-3AF9FCF7367B}">
      <dgm:prSet/>
      <dgm:spPr>
        <a:gradFill flip="none" rotWithShape="0">
          <a:gsLst>
            <a:gs pos="0">
              <a:srgbClr val="FDB913">
                <a:tint val="66000"/>
                <a:satMod val="160000"/>
              </a:srgbClr>
            </a:gs>
            <a:gs pos="50000">
              <a:srgbClr val="FDB913">
                <a:tint val="44500"/>
                <a:satMod val="160000"/>
              </a:srgbClr>
            </a:gs>
            <a:gs pos="100000">
              <a:srgbClr val="FDB913">
                <a:tint val="23500"/>
                <a:satMod val="160000"/>
              </a:srgbClr>
            </a:gs>
          </a:gsLst>
          <a:lin ang="2700000" scaled="1"/>
          <a:tileRect/>
        </a:gradFill>
        <a:ln>
          <a:solidFill>
            <a:schemeClr val="tx2">
              <a:lumMod val="50000"/>
              <a:lumOff val="50000"/>
            </a:schemeClr>
          </a:solidFill>
        </a:ln>
      </dgm:spPr>
      <dgm:t>
        <a:bodyPr/>
        <a:lstStyle/>
        <a:p>
          <a:r>
            <a:rPr lang="en-AU" dirty="0"/>
            <a:t>MSMENV272	    Participate in environmentally sustainable work practices</a:t>
          </a:r>
          <a:endParaRPr lang="en-US" dirty="0"/>
        </a:p>
      </dgm:t>
    </dgm:pt>
    <dgm:pt modelId="{2D1E04DF-C122-40A0-95F7-673E8B4A67A1}" type="parTrans" cxnId="{CDEDA4FB-AB44-40A3-B6B1-5CA97715DA57}">
      <dgm:prSet/>
      <dgm:spPr>
        <a:ln>
          <a:solidFill>
            <a:schemeClr val="tx2">
              <a:lumMod val="50000"/>
              <a:lumOff val="50000"/>
            </a:schemeClr>
          </a:solidFill>
        </a:ln>
      </dgm:spPr>
      <dgm:t>
        <a:bodyPr/>
        <a:lstStyle/>
        <a:p>
          <a:endParaRPr lang="en-US"/>
        </a:p>
      </dgm:t>
    </dgm:pt>
    <dgm:pt modelId="{E6B1A64E-7160-461E-889D-A2E69C7B4544}" type="sibTrans" cxnId="{CDEDA4FB-AB44-40A3-B6B1-5CA97715DA57}">
      <dgm:prSet/>
      <dgm:spPr/>
      <dgm:t>
        <a:bodyPr/>
        <a:lstStyle/>
        <a:p>
          <a:endParaRPr lang="en-US"/>
        </a:p>
      </dgm:t>
    </dgm:pt>
    <dgm:pt modelId="{E44221CC-F04D-45C8-8D1C-17F5DA5DCF1F}">
      <dgm:prSet/>
      <dgm:spPr>
        <a:gradFill flip="none" rotWithShape="0">
          <a:gsLst>
            <a:gs pos="0">
              <a:srgbClr val="FDB913">
                <a:tint val="66000"/>
                <a:satMod val="160000"/>
              </a:srgbClr>
            </a:gs>
            <a:gs pos="50000">
              <a:srgbClr val="FDB913">
                <a:tint val="44500"/>
                <a:satMod val="160000"/>
              </a:srgbClr>
            </a:gs>
            <a:gs pos="100000">
              <a:srgbClr val="FDB913">
                <a:tint val="23500"/>
                <a:satMod val="160000"/>
              </a:srgbClr>
            </a:gs>
          </a:gsLst>
          <a:lin ang="2700000" scaled="1"/>
          <a:tileRect/>
        </a:gradFill>
        <a:ln>
          <a:solidFill>
            <a:schemeClr val="tx2">
              <a:lumMod val="50000"/>
              <a:lumOff val="50000"/>
            </a:schemeClr>
          </a:solidFill>
        </a:ln>
      </dgm:spPr>
      <dgm:t>
        <a:bodyPr/>
        <a:lstStyle/>
        <a:p>
          <a:r>
            <a:rPr lang="en-AU" dirty="0"/>
            <a:t>MSMWHS200    Work safely</a:t>
          </a:r>
          <a:endParaRPr lang="en-US" dirty="0"/>
        </a:p>
      </dgm:t>
    </dgm:pt>
    <dgm:pt modelId="{95ECFE7C-FF0A-45C1-B80A-8253DFB5A520}" type="parTrans" cxnId="{E3BF07E8-AA2E-4AC1-8430-B54381789736}">
      <dgm:prSet/>
      <dgm:spPr>
        <a:ln>
          <a:solidFill>
            <a:schemeClr val="tx2">
              <a:lumMod val="50000"/>
              <a:lumOff val="50000"/>
            </a:schemeClr>
          </a:solidFill>
        </a:ln>
      </dgm:spPr>
      <dgm:t>
        <a:bodyPr/>
        <a:lstStyle/>
        <a:p>
          <a:endParaRPr lang="en-US"/>
        </a:p>
      </dgm:t>
    </dgm:pt>
    <dgm:pt modelId="{1DC6216F-F827-4580-8140-6396C2AEBC73}" type="sibTrans" cxnId="{E3BF07E8-AA2E-4AC1-8430-B54381789736}">
      <dgm:prSet/>
      <dgm:spPr/>
      <dgm:t>
        <a:bodyPr/>
        <a:lstStyle/>
        <a:p>
          <a:endParaRPr lang="en-US"/>
        </a:p>
      </dgm:t>
    </dgm:pt>
    <dgm:pt modelId="{56DFFD7A-3147-4E38-A712-88E41FC37A64}">
      <dgm:prSet/>
      <dgm:spPr>
        <a:gradFill flip="none" rotWithShape="0">
          <a:gsLst>
            <a:gs pos="0">
              <a:srgbClr val="FDB913">
                <a:tint val="66000"/>
                <a:satMod val="160000"/>
              </a:srgbClr>
            </a:gs>
            <a:gs pos="50000">
              <a:srgbClr val="FDB913">
                <a:tint val="44500"/>
                <a:satMod val="160000"/>
              </a:srgbClr>
            </a:gs>
            <a:gs pos="100000">
              <a:srgbClr val="FDB913">
                <a:tint val="23500"/>
                <a:satMod val="160000"/>
              </a:srgbClr>
            </a:gs>
          </a:gsLst>
          <a:lin ang="2700000" scaled="1"/>
          <a:tileRect/>
        </a:gradFill>
        <a:ln>
          <a:solidFill>
            <a:schemeClr val="tx2">
              <a:lumMod val="50000"/>
              <a:lumOff val="50000"/>
            </a:schemeClr>
          </a:solidFill>
        </a:ln>
      </dgm:spPr>
      <dgm:t>
        <a:bodyPr/>
        <a:lstStyle/>
        <a:p>
          <a:r>
            <a:rPr lang="en-AU" dirty="0"/>
            <a:t>MSS402051	    Apply quality standards</a:t>
          </a:r>
          <a:endParaRPr lang="en-US" dirty="0"/>
        </a:p>
      </dgm:t>
    </dgm:pt>
    <dgm:pt modelId="{5DC16B56-545F-4848-99E2-36E4EA7DB500}" type="parTrans" cxnId="{80ECF439-AB00-43DD-8BD4-0A859ABCE692}">
      <dgm:prSet/>
      <dgm:spPr>
        <a:ln>
          <a:solidFill>
            <a:schemeClr val="tx2">
              <a:lumMod val="50000"/>
              <a:lumOff val="50000"/>
            </a:schemeClr>
          </a:solidFill>
        </a:ln>
      </dgm:spPr>
      <dgm:t>
        <a:bodyPr/>
        <a:lstStyle/>
        <a:p>
          <a:endParaRPr lang="en-US"/>
        </a:p>
      </dgm:t>
    </dgm:pt>
    <dgm:pt modelId="{8B9E9444-B8A0-401B-946B-5B4820424B26}" type="sibTrans" cxnId="{80ECF439-AB00-43DD-8BD4-0A859ABCE692}">
      <dgm:prSet/>
      <dgm:spPr/>
      <dgm:t>
        <a:bodyPr/>
        <a:lstStyle/>
        <a:p>
          <a:endParaRPr lang="en-US"/>
        </a:p>
      </dgm:t>
    </dgm:pt>
    <dgm:pt modelId="{37CD2DE0-9F7A-4F93-8B97-EB638A1CBD59}">
      <dgm:prSet/>
      <dgm:spPr>
        <a:gradFill flip="none" rotWithShape="0">
          <a:gsLst>
            <a:gs pos="0">
              <a:srgbClr val="FDB913">
                <a:tint val="66000"/>
                <a:satMod val="160000"/>
              </a:srgbClr>
            </a:gs>
            <a:gs pos="50000">
              <a:srgbClr val="FDB913">
                <a:tint val="44500"/>
                <a:satMod val="160000"/>
              </a:srgbClr>
            </a:gs>
            <a:gs pos="100000">
              <a:srgbClr val="FDB913">
                <a:tint val="23500"/>
                <a:satMod val="160000"/>
              </a:srgbClr>
            </a:gs>
          </a:gsLst>
          <a:lin ang="2700000" scaled="1"/>
          <a:tileRect/>
        </a:gradFill>
        <a:ln>
          <a:solidFill>
            <a:schemeClr val="tx2">
              <a:lumMod val="50000"/>
              <a:lumOff val="50000"/>
            </a:schemeClr>
          </a:solidFill>
        </a:ln>
      </dgm:spPr>
      <dgm:t>
        <a:bodyPr/>
        <a:lstStyle/>
        <a:p>
          <a:r>
            <a:rPr lang="en-AU" dirty="0"/>
            <a:t>MSTGN2013	    Identify fibres, fabrics and textiles used in the TCF industry</a:t>
          </a:r>
          <a:endParaRPr lang="en-US" dirty="0"/>
        </a:p>
      </dgm:t>
    </dgm:pt>
    <dgm:pt modelId="{9EFCA354-EDD2-40AC-BC81-033B73FE22F4}" type="parTrans" cxnId="{7A5454B9-97EA-4D11-8925-B7CEB122332C}">
      <dgm:prSet/>
      <dgm:spPr>
        <a:ln>
          <a:solidFill>
            <a:schemeClr val="tx2">
              <a:lumMod val="50000"/>
              <a:lumOff val="50000"/>
            </a:schemeClr>
          </a:solidFill>
        </a:ln>
      </dgm:spPr>
      <dgm:t>
        <a:bodyPr/>
        <a:lstStyle/>
        <a:p>
          <a:endParaRPr lang="en-US"/>
        </a:p>
      </dgm:t>
    </dgm:pt>
    <dgm:pt modelId="{ED770332-9414-4320-A314-98B6CE42139D}" type="sibTrans" cxnId="{7A5454B9-97EA-4D11-8925-B7CEB122332C}">
      <dgm:prSet/>
      <dgm:spPr/>
      <dgm:t>
        <a:bodyPr/>
        <a:lstStyle/>
        <a:p>
          <a:endParaRPr lang="en-US"/>
        </a:p>
      </dgm:t>
    </dgm:pt>
    <dgm:pt modelId="{D531A0FA-91B4-4E17-AF39-D4BCAF7CC89D}" type="pres">
      <dgm:prSet presAssocID="{095AC2CA-9590-4AF7-8C83-1756E76B65F5}" presName="hierChild1" presStyleCnt="0">
        <dgm:presLayoutVars>
          <dgm:chPref val="1"/>
          <dgm:dir/>
          <dgm:animOne val="branch"/>
          <dgm:animLvl val="lvl"/>
          <dgm:resizeHandles/>
        </dgm:presLayoutVars>
      </dgm:prSet>
      <dgm:spPr/>
    </dgm:pt>
    <dgm:pt modelId="{94492E21-5965-4CA5-BC9C-62D9CA3628D9}" type="pres">
      <dgm:prSet presAssocID="{C02089B5-7256-4351-A5FF-D8DBEEDCC2D0}" presName="hierRoot1" presStyleCnt="0"/>
      <dgm:spPr/>
    </dgm:pt>
    <dgm:pt modelId="{4CA6934F-5394-41C2-9EEA-2AF5FB99EACA}" type="pres">
      <dgm:prSet presAssocID="{C02089B5-7256-4351-A5FF-D8DBEEDCC2D0}" presName="composite" presStyleCnt="0"/>
      <dgm:spPr/>
    </dgm:pt>
    <dgm:pt modelId="{152FA411-5A8B-49EE-B142-DD65C74558E2}" type="pres">
      <dgm:prSet presAssocID="{C02089B5-7256-4351-A5FF-D8DBEEDCC2D0}" presName="background" presStyleLbl="node0" presStyleIdx="0" presStyleCnt="3"/>
      <dgm:spPr>
        <a:solidFill>
          <a:srgbClr val="FDB913"/>
        </a:solidFill>
      </dgm:spPr>
    </dgm:pt>
    <dgm:pt modelId="{21903C5A-CB07-4B2B-94CF-A7E61A4B2F92}" type="pres">
      <dgm:prSet presAssocID="{C02089B5-7256-4351-A5FF-D8DBEEDCC2D0}" presName="text" presStyleLbl="fgAcc0" presStyleIdx="0" presStyleCnt="3">
        <dgm:presLayoutVars>
          <dgm:chPref val="3"/>
        </dgm:presLayoutVars>
      </dgm:prSet>
      <dgm:spPr/>
    </dgm:pt>
    <dgm:pt modelId="{875C6B3D-5B12-4B8E-AB09-D79DE983E13B}" type="pres">
      <dgm:prSet presAssocID="{C02089B5-7256-4351-A5FF-D8DBEEDCC2D0}" presName="hierChild2" presStyleCnt="0"/>
      <dgm:spPr/>
    </dgm:pt>
    <dgm:pt modelId="{0287DD14-4336-48BF-84B9-BD207AC244C0}" type="pres">
      <dgm:prSet presAssocID="{7EEFE44C-60AC-41F8-9AD6-973E6400203D}" presName="hierRoot1" presStyleCnt="0"/>
      <dgm:spPr/>
    </dgm:pt>
    <dgm:pt modelId="{C3DC12A0-088C-48AF-9074-928959D8BA15}" type="pres">
      <dgm:prSet presAssocID="{7EEFE44C-60AC-41F8-9AD6-973E6400203D}" presName="composite" presStyleCnt="0"/>
      <dgm:spPr/>
    </dgm:pt>
    <dgm:pt modelId="{A1E90186-CA5E-4B56-9588-6165634C854A}" type="pres">
      <dgm:prSet presAssocID="{7EEFE44C-60AC-41F8-9AD6-973E6400203D}" presName="background" presStyleLbl="node0" presStyleIdx="1" presStyleCnt="3"/>
      <dgm:spPr>
        <a:solidFill>
          <a:srgbClr val="FDB913"/>
        </a:solidFill>
      </dgm:spPr>
    </dgm:pt>
    <dgm:pt modelId="{F9532462-C51F-43DC-ACAE-B914EE68483C}" type="pres">
      <dgm:prSet presAssocID="{7EEFE44C-60AC-41F8-9AD6-973E6400203D}" presName="text" presStyleLbl="fgAcc0" presStyleIdx="1" presStyleCnt="3">
        <dgm:presLayoutVars>
          <dgm:chPref val="3"/>
        </dgm:presLayoutVars>
      </dgm:prSet>
      <dgm:spPr/>
    </dgm:pt>
    <dgm:pt modelId="{29551FBF-6CA7-4B8D-BB68-C16C5ED2D670}" type="pres">
      <dgm:prSet presAssocID="{7EEFE44C-60AC-41F8-9AD6-973E6400203D}" presName="hierChild2" presStyleCnt="0"/>
      <dgm:spPr/>
    </dgm:pt>
    <dgm:pt modelId="{9BB3E2E6-CFDC-4457-8178-FDE33BEA7DC6}" type="pres">
      <dgm:prSet presAssocID="{B0FD5882-CB3F-4202-8F84-C6CEC9E4BCDE}" presName="hierRoot1" presStyleCnt="0"/>
      <dgm:spPr/>
    </dgm:pt>
    <dgm:pt modelId="{C9FE3B0A-1DD5-4024-965A-2DC5A1E15188}" type="pres">
      <dgm:prSet presAssocID="{B0FD5882-CB3F-4202-8F84-C6CEC9E4BCDE}" presName="composite" presStyleCnt="0"/>
      <dgm:spPr/>
    </dgm:pt>
    <dgm:pt modelId="{A9B4C332-F510-4B20-A228-DE75CD92AA1A}" type="pres">
      <dgm:prSet presAssocID="{B0FD5882-CB3F-4202-8F84-C6CEC9E4BCDE}" presName="background" presStyleLbl="node0" presStyleIdx="2" presStyleCnt="3"/>
      <dgm:spPr>
        <a:solidFill>
          <a:srgbClr val="FDB913"/>
        </a:solidFill>
      </dgm:spPr>
    </dgm:pt>
    <dgm:pt modelId="{373DA31A-D7D4-48AC-B9EC-3738CBB451D8}" type="pres">
      <dgm:prSet presAssocID="{B0FD5882-CB3F-4202-8F84-C6CEC9E4BCDE}" presName="text" presStyleLbl="fgAcc0" presStyleIdx="2" presStyleCnt="3">
        <dgm:presLayoutVars>
          <dgm:chPref val="3"/>
        </dgm:presLayoutVars>
      </dgm:prSet>
      <dgm:spPr/>
    </dgm:pt>
    <dgm:pt modelId="{A03E247F-DB57-4DCF-961B-94D779505ECB}" type="pres">
      <dgm:prSet presAssocID="{B0FD5882-CB3F-4202-8F84-C6CEC9E4BCDE}" presName="hierChild2" presStyleCnt="0"/>
      <dgm:spPr/>
    </dgm:pt>
    <dgm:pt modelId="{8C7BEE25-FA43-476B-94E9-9E9D30D29335}" type="pres">
      <dgm:prSet presAssocID="{2D1E04DF-C122-40A0-95F7-673E8B4A67A1}" presName="Name10" presStyleLbl="parChTrans1D2" presStyleIdx="0" presStyleCnt="4"/>
      <dgm:spPr/>
    </dgm:pt>
    <dgm:pt modelId="{B4F31B63-561F-436D-876B-979D07A977BB}" type="pres">
      <dgm:prSet presAssocID="{DED06D0E-D8F1-42B1-A657-3AF9FCF7367B}" presName="hierRoot2" presStyleCnt="0"/>
      <dgm:spPr/>
    </dgm:pt>
    <dgm:pt modelId="{9A441F23-D6A3-4F6A-A76D-BD41D298BBCA}" type="pres">
      <dgm:prSet presAssocID="{DED06D0E-D8F1-42B1-A657-3AF9FCF7367B}" presName="composite2" presStyleCnt="0"/>
      <dgm:spPr/>
    </dgm:pt>
    <dgm:pt modelId="{D3138B79-F516-4E51-AC2E-58DEF274B6BA}" type="pres">
      <dgm:prSet presAssocID="{DED06D0E-D8F1-42B1-A657-3AF9FCF7367B}" presName="background2" presStyleLbl="node2" presStyleIdx="0" presStyleCnt="4"/>
      <dgm:spPr>
        <a:solidFill>
          <a:srgbClr val="FDB913"/>
        </a:solidFill>
      </dgm:spPr>
    </dgm:pt>
    <dgm:pt modelId="{B47B2E57-B530-4968-94C7-A69E9EA46AD5}" type="pres">
      <dgm:prSet presAssocID="{DED06D0E-D8F1-42B1-A657-3AF9FCF7367B}" presName="text2" presStyleLbl="fgAcc2" presStyleIdx="0" presStyleCnt="4">
        <dgm:presLayoutVars>
          <dgm:chPref val="3"/>
        </dgm:presLayoutVars>
      </dgm:prSet>
      <dgm:spPr/>
    </dgm:pt>
    <dgm:pt modelId="{15910D52-D0D7-4EB4-AAD0-328EC09F9B71}" type="pres">
      <dgm:prSet presAssocID="{DED06D0E-D8F1-42B1-A657-3AF9FCF7367B}" presName="hierChild3" presStyleCnt="0"/>
      <dgm:spPr/>
    </dgm:pt>
    <dgm:pt modelId="{9D361D59-6A7E-41B6-AF27-1EB285243327}" type="pres">
      <dgm:prSet presAssocID="{95ECFE7C-FF0A-45C1-B80A-8253DFB5A520}" presName="Name10" presStyleLbl="parChTrans1D2" presStyleIdx="1" presStyleCnt="4"/>
      <dgm:spPr/>
    </dgm:pt>
    <dgm:pt modelId="{3905241E-AA98-45A1-868C-F61F35D45CB2}" type="pres">
      <dgm:prSet presAssocID="{E44221CC-F04D-45C8-8D1C-17F5DA5DCF1F}" presName="hierRoot2" presStyleCnt="0"/>
      <dgm:spPr/>
    </dgm:pt>
    <dgm:pt modelId="{32815EFF-9996-4DDD-B0D4-C8FE84B3E63C}" type="pres">
      <dgm:prSet presAssocID="{E44221CC-F04D-45C8-8D1C-17F5DA5DCF1F}" presName="composite2" presStyleCnt="0"/>
      <dgm:spPr/>
    </dgm:pt>
    <dgm:pt modelId="{A41EB601-3039-4333-B771-D9134ABC9587}" type="pres">
      <dgm:prSet presAssocID="{E44221CC-F04D-45C8-8D1C-17F5DA5DCF1F}" presName="background2" presStyleLbl="node2" presStyleIdx="1" presStyleCnt="4"/>
      <dgm:spPr>
        <a:solidFill>
          <a:srgbClr val="FDB913"/>
        </a:solidFill>
      </dgm:spPr>
    </dgm:pt>
    <dgm:pt modelId="{B7B1D883-72C3-45CA-8922-7A25A84454CD}" type="pres">
      <dgm:prSet presAssocID="{E44221CC-F04D-45C8-8D1C-17F5DA5DCF1F}" presName="text2" presStyleLbl="fgAcc2" presStyleIdx="1" presStyleCnt="4">
        <dgm:presLayoutVars>
          <dgm:chPref val="3"/>
        </dgm:presLayoutVars>
      </dgm:prSet>
      <dgm:spPr/>
    </dgm:pt>
    <dgm:pt modelId="{8C7802B3-123F-4070-9DB1-676505E96FBB}" type="pres">
      <dgm:prSet presAssocID="{E44221CC-F04D-45C8-8D1C-17F5DA5DCF1F}" presName="hierChild3" presStyleCnt="0"/>
      <dgm:spPr/>
    </dgm:pt>
    <dgm:pt modelId="{984781E6-A5C2-4F70-8275-32E667DA755B}" type="pres">
      <dgm:prSet presAssocID="{5DC16B56-545F-4848-99E2-36E4EA7DB500}" presName="Name10" presStyleLbl="parChTrans1D2" presStyleIdx="2" presStyleCnt="4"/>
      <dgm:spPr/>
    </dgm:pt>
    <dgm:pt modelId="{27BE9BC7-D9E9-45C5-A944-F3D8C306253C}" type="pres">
      <dgm:prSet presAssocID="{56DFFD7A-3147-4E38-A712-88E41FC37A64}" presName="hierRoot2" presStyleCnt="0"/>
      <dgm:spPr/>
    </dgm:pt>
    <dgm:pt modelId="{6EF5BCC2-C652-44EF-BF5E-B895D8944715}" type="pres">
      <dgm:prSet presAssocID="{56DFFD7A-3147-4E38-A712-88E41FC37A64}" presName="composite2" presStyleCnt="0"/>
      <dgm:spPr/>
    </dgm:pt>
    <dgm:pt modelId="{61D38462-AFE2-4F61-8B96-FCC761F49BD8}" type="pres">
      <dgm:prSet presAssocID="{56DFFD7A-3147-4E38-A712-88E41FC37A64}" presName="background2" presStyleLbl="node2" presStyleIdx="2" presStyleCnt="4"/>
      <dgm:spPr>
        <a:solidFill>
          <a:srgbClr val="FDB913"/>
        </a:solidFill>
      </dgm:spPr>
    </dgm:pt>
    <dgm:pt modelId="{B9F394C6-1A2D-4E36-A39D-3F59C9494290}" type="pres">
      <dgm:prSet presAssocID="{56DFFD7A-3147-4E38-A712-88E41FC37A64}" presName="text2" presStyleLbl="fgAcc2" presStyleIdx="2" presStyleCnt="4">
        <dgm:presLayoutVars>
          <dgm:chPref val="3"/>
        </dgm:presLayoutVars>
      </dgm:prSet>
      <dgm:spPr/>
    </dgm:pt>
    <dgm:pt modelId="{D8EB2F5A-39EF-47C0-8E99-E0CC77E20D2F}" type="pres">
      <dgm:prSet presAssocID="{56DFFD7A-3147-4E38-A712-88E41FC37A64}" presName="hierChild3" presStyleCnt="0"/>
      <dgm:spPr/>
    </dgm:pt>
    <dgm:pt modelId="{C0CAB5DF-AA6E-4E81-8368-3C37F88C08D3}" type="pres">
      <dgm:prSet presAssocID="{9EFCA354-EDD2-40AC-BC81-033B73FE22F4}" presName="Name10" presStyleLbl="parChTrans1D2" presStyleIdx="3" presStyleCnt="4"/>
      <dgm:spPr/>
    </dgm:pt>
    <dgm:pt modelId="{8214AB40-1A59-49D6-95C9-7B6B2C93EF70}" type="pres">
      <dgm:prSet presAssocID="{37CD2DE0-9F7A-4F93-8B97-EB638A1CBD59}" presName="hierRoot2" presStyleCnt="0"/>
      <dgm:spPr/>
    </dgm:pt>
    <dgm:pt modelId="{6859E243-256E-4333-B7C9-8589B9C9B0A5}" type="pres">
      <dgm:prSet presAssocID="{37CD2DE0-9F7A-4F93-8B97-EB638A1CBD59}" presName="composite2" presStyleCnt="0"/>
      <dgm:spPr/>
    </dgm:pt>
    <dgm:pt modelId="{91F6959C-3B87-4ED0-A7C9-13BD696DE301}" type="pres">
      <dgm:prSet presAssocID="{37CD2DE0-9F7A-4F93-8B97-EB638A1CBD59}" presName="background2" presStyleLbl="node2" presStyleIdx="3" presStyleCnt="4"/>
      <dgm:spPr>
        <a:solidFill>
          <a:srgbClr val="FDB913"/>
        </a:solidFill>
      </dgm:spPr>
    </dgm:pt>
    <dgm:pt modelId="{BD7E2BCC-276F-4014-B145-6370A6142AE6}" type="pres">
      <dgm:prSet presAssocID="{37CD2DE0-9F7A-4F93-8B97-EB638A1CBD59}" presName="text2" presStyleLbl="fgAcc2" presStyleIdx="3" presStyleCnt="4">
        <dgm:presLayoutVars>
          <dgm:chPref val="3"/>
        </dgm:presLayoutVars>
      </dgm:prSet>
      <dgm:spPr/>
    </dgm:pt>
    <dgm:pt modelId="{B4E27070-A4FC-4C0E-984E-4378B5AEFD41}" type="pres">
      <dgm:prSet presAssocID="{37CD2DE0-9F7A-4F93-8B97-EB638A1CBD59}" presName="hierChild3" presStyleCnt="0"/>
      <dgm:spPr/>
    </dgm:pt>
  </dgm:ptLst>
  <dgm:cxnLst>
    <dgm:cxn modelId="{C784030A-BDDB-4FEC-8FB3-C8ECA8A97584}" type="presOf" srcId="{9EFCA354-EDD2-40AC-BC81-033B73FE22F4}" destId="{C0CAB5DF-AA6E-4E81-8368-3C37F88C08D3}" srcOrd="0" destOrd="0" presId="urn:microsoft.com/office/officeart/2005/8/layout/hierarchy1"/>
    <dgm:cxn modelId="{ABC9082B-EE59-4D70-9291-768563ED0692}" type="presOf" srcId="{2D1E04DF-C122-40A0-95F7-673E8B4A67A1}" destId="{8C7BEE25-FA43-476B-94E9-9E9D30D29335}" srcOrd="0" destOrd="0" presId="urn:microsoft.com/office/officeart/2005/8/layout/hierarchy1"/>
    <dgm:cxn modelId="{80ECF439-AB00-43DD-8BD4-0A859ABCE692}" srcId="{B0FD5882-CB3F-4202-8F84-C6CEC9E4BCDE}" destId="{56DFFD7A-3147-4E38-A712-88E41FC37A64}" srcOrd="2" destOrd="0" parTransId="{5DC16B56-545F-4848-99E2-36E4EA7DB500}" sibTransId="{8B9E9444-B8A0-401B-946B-5B4820424B26}"/>
    <dgm:cxn modelId="{1DBDEF42-4DEB-410D-82DD-35C2B2CA97DA}" type="presOf" srcId="{95ECFE7C-FF0A-45C1-B80A-8253DFB5A520}" destId="{9D361D59-6A7E-41B6-AF27-1EB285243327}" srcOrd="0" destOrd="0" presId="urn:microsoft.com/office/officeart/2005/8/layout/hierarchy1"/>
    <dgm:cxn modelId="{07B54F81-C23A-4AF6-8CE3-E5D744148F98}" srcId="{095AC2CA-9590-4AF7-8C83-1756E76B65F5}" destId="{B0FD5882-CB3F-4202-8F84-C6CEC9E4BCDE}" srcOrd="2" destOrd="0" parTransId="{07BBBF60-F26A-4F4E-9C5E-F533DCF3DA7C}" sibTransId="{2C04FAF9-2A3C-406D-A776-E2B7C2CAFEE9}"/>
    <dgm:cxn modelId="{A739B38C-4D80-4373-AF5B-D67CE8BF71CC}" type="presOf" srcId="{095AC2CA-9590-4AF7-8C83-1756E76B65F5}" destId="{D531A0FA-91B4-4E17-AF39-D4BCAF7CC89D}" srcOrd="0" destOrd="0" presId="urn:microsoft.com/office/officeart/2005/8/layout/hierarchy1"/>
    <dgm:cxn modelId="{8DF877A1-3BE6-49FC-8190-6919B4775FDE}" type="presOf" srcId="{5DC16B56-545F-4848-99E2-36E4EA7DB500}" destId="{984781E6-A5C2-4F70-8275-32E667DA755B}" srcOrd="0" destOrd="0" presId="urn:microsoft.com/office/officeart/2005/8/layout/hierarchy1"/>
    <dgm:cxn modelId="{A7FF99A8-A952-4F82-B0C9-83B933A88154}" type="presOf" srcId="{56DFFD7A-3147-4E38-A712-88E41FC37A64}" destId="{B9F394C6-1A2D-4E36-A39D-3F59C9494290}" srcOrd="0" destOrd="0" presId="urn:microsoft.com/office/officeart/2005/8/layout/hierarchy1"/>
    <dgm:cxn modelId="{A30793A9-6040-407C-97FF-27F1952BDF2D}" type="presOf" srcId="{B0FD5882-CB3F-4202-8F84-C6CEC9E4BCDE}" destId="{373DA31A-D7D4-48AC-B9EC-3738CBB451D8}" srcOrd="0" destOrd="0" presId="urn:microsoft.com/office/officeart/2005/8/layout/hierarchy1"/>
    <dgm:cxn modelId="{0ADB65B2-659D-40BD-893D-F4D87ECAB1E0}" type="presOf" srcId="{E44221CC-F04D-45C8-8D1C-17F5DA5DCF1F}" destId="{B7B1D883-72C3-45CA-8922-7A25A84454CD}" srcOrd="0" destOrd="0" presId="urn:microsoft.com/office/officeart/2005/8/layout/hierarchy1"/>
    <dgm:cxn modelId="{7A5454B9-97EA-4D11-8925-B7CEB122332C}" srcId="{B0FD5882-CB3F-4202-8F84-C6CEC9E4BCDE}" destId="{37CD2DE0-9F7A-4F93-8B97-EB638A1CBD59}" srcOrd="3" destOrd="0" parTransId="{9EFCA354-EDD2-40AC-BC81-033B73FE22F4}" sibTransId="{ED770332-9414-4320-A314-98B6CE42139D}"/>
    <dgm:cxn modelId="{7B2A88C7-8E3A-4140-89AD-904625C272F4}" type="presOf" srcId="{DED06D0E-D8F1-42B1-A657-3AF9FCF7367B}" destId="{B47B2E57-B530-4968-94C7-A69E9EA46AD5}" srcOrd="0" destOrd="0" presId="urn:microsoft.com/office/officeart/2005/8/layout/hierarchy1"/>
    <dgm:cxn modelId="{200206E8-06C0-46D0-A3FE-4106420442DB}" type="presOf" srcId="{37CD2DE0-9F7A-4F93-8B97-EB638A1CBD59}" destId="{BD7E2BCC-276F-4014-B145-6370A6142AE6}" srcOrd="0" destOrd="0" presId="urn:microsoft.com/office/officeart/2005/8/layout/hierarchy1"/>
    <dgm:cxn modelId="{E3BF07E8-AA2E-4AC1-8430-B54381789736}" srcId="{B0FD5882-CB3F-4202-8F84-C6CEC9E4BCDE}" destId="{E44221CC-F04D-45C8-8D1C-17F5DA5DCF1F}" srcOrd="1" destOrd="0" parTransId="{95ECFE7C-FF0A-45C1-B80A-8253DFB5A520}" sibTransId="{1DC6216F-F827-4580-8140-6396C2AEBC73}"/>
    <dgm:cxn modelId="{5F7793E8-8B50-4B53-8CE1-320A92064B35}" type="presOf" srcId="{7EEFE44C-60AC-41F8-9AD6-973E6400203D}" destId="{F9532462-C51F-43DC-ACAE-B914EE68483C}" srcOrd="0" destOrd="0" presId="urn:microsoft.com/office/officeart/2005/8/layout/hierarchy1"/>
    <dgm:cxn modelId="{89DDF0E9-45B6-453A-B895-A5336D7BE404}" srcId="{095AC2CA-9590-4AF7-8C83-1756E76B65F5}" destId="{C02089B5-7256-4351-A5FF-D8DBEEDCC2D0}" srcOrd="0" destOrd="0" parTransId="{A585EAD4-49CE-4784-9D03-40B6F55053A0}" sibTransId="{398F427B-2A05-416E-8683-B93DD0742BE1}"/>
    <dgm:cxn modelId="{8FDD6AD2-94D9-48B0-AE60-E45FD66479DC}" srcId="{095AC2CA-9590-4AF7-8C83-1756E76B65F5}" destId="{7EEFE44C-60AC-41F8-9AD6-973E6400203D}" srcOrd="1" destOrd="0" parTransId="{5E13253F-CAB7-4813-8212-D6DD932481D0}" sibTransId="{FC14A1C9-95C7-4DE6-9041-08E156F17721}"/>
    <dgm:cxn modelId="{702F89F5-C740-4759-A8C2-0716B1BA6853}" type="presOf" srcId="{C02089B5-7256-4351-A5FF-D8DBEEDCC2D0}" destId="{21903C5A-CB07-4B2B-94CF-A7E61A4B2F92}" srcOrd="0" destOrd="0" presId="urn:microsoft.com/office/officeart/2005/8/layout/hierarchy1"/>
    <dgm:cxn modelId="{CDEDA4FB-AB44-40A3-B6B1-5CA97715DA57}" srcId="{B0FD5882-CB3F-4202-8F84-C6CEC9E4BCDE}" destId="{DED06D0E-D8F1-42B1-A657-3AF9FCF7367B}" srcOrd="0" destOrd="0" parTransId="{2D1E04DF-C122-40A0-95F7-673E8B4A67A1}" sibTransId="{E6B1A64E-7160-461E-889D-A2E69C7B4544}"/>
    <dgm:cxn modelId="{10022476-8DAE-4AAC-8D84-AC52436654FF}" type="presParOf" srcId="{D531A0FA-91B4-4E17-AF39-D4BCAF7CC89D}" destId="{94492E21-5965-4CA5-BC9C-62D9CA3628D9}" srcOrd="0" destOrd="0" presId="urn:microsoft.com/office/officeart/2005/8/layout/hierarchy1"/>
    <dgm:cxn modelId="{FA2FF761-CAED-41AC-9740-D7312F0B0D49}" type="presParOf" srcId="{94492E21-5965-4CA5-BC9C-62D9CA3628D9}" destId="{4CA6934F-5394-41C2-9EEA-2AF5FB99EACA}" srcOrd="0" destOrd="0" presId="urn:microsoft.com/office/officeart/2005/8/layout/hierarchy1"/>
    <dgm:cxn modelId="{CD253333-5CE5-4E60-9580-0A73A15C8A74}" type="presParOf" srcId="{4CA6934F-5394-41C2-9EEA-2AF5FB99EACA}" destId="{152FA411-5A8B-49EE-B142-DD65C74558E2}" srcOrd="0" destOrd="0" presId="urn:microsoft.com/office/officeart/2005/8/layout/hierarchy1"/>
    <dgm:cxn modelId="{1A07A955-63CE-4403-A163-2F345E5264B1}" type="presParOf" srcId="{4CA6934F-5394-41C2-9EEA-2AF5FB99EACA}" destId="{21903C5A-CB07-4B2B-94CF-A7E61A4B2F92}" srcOrd="1" destOrd="0" presId="urn:microsoft.com/office/officeart/2005/8/layout/hierarchy1"/>
    <dgm:cxn modelId="{F0B86E8A-D9CE-4D74-ADBC-F64566E9DA35}" type="presParOf" srcId="{94492E21-5965-4CA5-BC9C-62D9CA3628D9}" destId="{875C6B3D-5B12-4B8E-AB09-D79DE983E13B}" srcOrd="1" destOrd="0" presId="urn:microsoft.com/office/officeart/2005/8/layout/hierarchy1"/>
    <dgm:cxn modelId="{0F9F6E06-EC00-4B13-BE84-A4EE18D179EA}" type="presParOf" srcId="{D531A0FA-91B4-4E17-AF39-D4BCAF7CC89D}" destId="{0287DD14-4336-48BF-84B9-BD207AC244C0}" srcOrd="1" destOrd="0" presId="urn:microsoft.com/office/officeart/2005/8/layout/hierarchy1"/>
    <dgm:cxn modelId="{05B759D2-7B03-486F-8402-52D545BA8D7E}" type="presParOf" srcId="{0287DD14-4336-48BF-84B9-BD207AC244C0}" destId="{C3DC12A0-088C-48AF-9074-928959D8BA15}" srcOrd="0" destOrd="0" presId="urn:microsoft.com/office/officeart/2005/8/layout/hierarchy1"/>
    <dgm:cxn modelId="{1299B697-B2FC-4920-AEF5-1DC7774548FE}" type="presParOf" srcId="{C3DC12A0-088C-48AF-9074-928959D8BA15}" destId="{A1E90186-CA5E-4B56-9588-6165634C854A}" srcOrd="0" destOrd="0" presId="urn:microsoft.com/office/officeart/2005/8/layout/hierarchy1"/>
    <dgm:cxn modelId="{AC1C78E4-55ED-4F74-AD0B-F9DF2550CE50}" type="presParOf" srcId="{C3DC12A0-088C-48AF-9074-928959D8BA15}" destId="{F9532462-C51F-43DC-ACAE-B914EE68483C}" srcOrd="1" destOrd="0" presId="urn:microsoft.com/office/officeart/2005/8/layout/hierarchy1"/>
    <dgm:cxn modelId="{77FAF1BB-7B49-4B30-9016-D5954CC95937}" type="presParOf" srcId="{0287DD14-4336-48BF-84B9-BD207AC244C0}" destId="{29551FBF-6CA7-4B8D-BB68-C16C5ED2D670}" srcOrd="1" destOrd="0" presId="urn:microsoft.com/office/officeart/2005/8/layout/hierarchy1"/>
    <dgm:cxn modelId="{CB4EBC99-9519-420E-A8B6-83EFD61AC2E9}" type="presParOf" srcId="{D531A0FA-91B4-4E17-AF39-D4BCAF7CC89D}" destId="{9BB3E2E6-CFDC-4457-8178-FDE33BEA7DC6}" srcOrd="2" destOrd="0" presId="urn:microsoft.com/office/officeart/2005/8/layout/hierarchy1"/>
    <dgm:cxn modelId="{967E1DD8-02F5-4D23-A261-C46A801E97C7}" type="presParOf" srcId="{9BB3E2E6-CFDC-4457-8178-FDE33BEA7DC6}" destId="{C9FE3B0A-1DD5-4024-965A-2DC5A1E15188}" srcOrd="0" destOrd="0" presId="urn:microsoft.com/office/officeart/2005/8/layout/hierarchy1"/>
    <dgm:cxn modelId="{575EA513-47B0-4917-A073-E7AB459B7B40}" type="presParOf" srcId="{C9FE3B0A-1DD5-4024-965A-2DC5A1E15188}" destId="{A9B4C332-F510-4B20-A228-DE75CD92AA1A}" srcOrd="0" destOrd="0" presId="urn:microsoft.com/office/officeart/2005/8/layout/hierarchy1"/>
    <dgm:cxn modelId="{77FAAC36-B1C9-478F-88EA-A06F2176313F}" type="presParOf" srcId="{C9FE3B0A-1DD5-4024-965A-2DC5A1E15188}" destId="{373DA31A-D7D4-48AC-B9EC-3738CBB451D8}" srcOrd="1" destOrd="0" presId="urn:microsoft.com/office/officeart/2005/8/layout/hierarchy1"/>
    <dgm:cxn modelId="{6F4E113E-0307-4B03-A163-E22619F2A55A}" type="presParOf" srcId="{9BB3E2E6-CFDC-4457-8178-FDE33BEA7DC6}" destId="{A03E247F-DB57-4DCF-961B-94D779505ECB}" srcOrd="1" destOrd="0" presId="urn:microsoft.com/office/officeart/2005/8/layout/hierarchy1"/>
    <dgm:cxn modelId="{6711F8BD-B1BC-483B-8CEC-0F76661E312E}" type="presParOf" srcId="{A03E247F-DB57-4DCF-961B-94D779505ECB}" destId="{8C7BEE25-FA43-476B-94E9-9E9D30D29335}" srcOrd="0" destOrd="0" presId="urn:microsoft.com/office/officeart/2005/8/layout/hierarchy1"/>
    <dgm:cxn modelId="{5C6C879D-9517-4EA8-A202-9C1EED46BCFC}" type="presParOf" srcId="{A03E247F-DB57-4DCF-961B-94D779505ECB}" destId="{B4F31B63-561F-436D-876B-979D07A977BB}" srcOrd="1" destOrd="0" presId="urn:microsoft.com/office/officeart/2005/8/layout/hierarchy1"/>
    <dgm:cxn modelId="{E652F0EB-356C-4818-98AB-63B300E66EED}" type="presParOf" srcId="{B4F31B63-561F-436D-876B-979D07A977BB}" destId="{9A441F23-D6A3-4F6A-A76D-BD41D298BBCA}" srcOrd="0" destOrd="0" presId="urn:microsoft.com/office/officeart/2005/8/layout/hierarchy1"/>
    <dgm:cxn modelId="{8DE5A48E-58EA-4CA2-8040-63A742AFBBE6}" type="presParOf" srcId="{9A441F23-D6A3-4F6A-A76D-BD41D298BBCA}" destId="{D3138B79-F516-4E51-AC2E-58DEF274B6BA}" srcOrd="0" destOrd="0" presId="urn:microsoft.com/office/officeart/2005/8/layout/hierarchy1"/>
    <dgm:cxn modelId="{A6D6A468-5CDD-4669-8554-CCC13F133184}" type="presParOf" srcId="{9A441F23-D6A3-4F6A-A76D-BD41D298BBCA}" destId="{B47B2E57-B530-4968-94C7-A69E9EA46AD5}" srcOrd="1" destOrd="0" presId="urn:microsoft.com/office/officeart/2005/8/layout/hierarchy1"/>
    <dgm:cxn modelId="{A841216B-57AA-47EE-996C-9DD601D74D04}" type="presParOf" srcId="{B4F31B63-561F-436D-876B-979D07A977BB}" destId="{15910D52-D0D7-4EB4-AAD0-328EC09F9B71}" srcOrd="1" destOrd="0" presId="urn:microsoft.com/office/officeart/2005/8/layout/hierarchy1"/>
    <dgm:cxn modelId="{63A0E58F-7A70-4891-852B-8EF5B34BA3E9}" type="presParOf" srcId="{A03E247F-DB57-4DCF-961B-94D779505ECB}" destId="{9D361D59-6A7E-41B6-AF27-1EB285243327}" srcOrd="2" destOrd="0" presId="urn:microsoft.com/office/officeart/2005/8/layout/hierarchy1"/>
    <dgm:cxn modelId="{B5D78C7D-5E49-43EF-8444-4C84B9342EFD}" type="presParOf" srcId="{A03E247F-DB57-4DCF-961B-94D779505ECB}" destId="{3905241E-AA98-45A1-868C-F61F35D45CB2}" srcOrd="3" destOrd="0" presId="urn:microsoft.com/office/officeart/2005/8/layout/hierarchy1"/>
    <dgm:cxn modelId="{5D2E267D-879C-4310-AC4D-4318B48C170C}" type="presParOf" srcId="{3905241E-AA98-45A1-868C-F61F35D45CB2}" destId="{32815EFF-9996-4DDD-B0D4-C8FE84B3E63C}" srcOrd="0" destOrd="0" presId="urn:microsoft.com/office/officeart/2005/8/layout/hierarchy1"/>
    <dgm:cxn modelId="{61C6202A-D285-4DEF-A85F-F32F6BFD8829}" type="presParOf" srcId="{32815EFF-9996-4DDD-B0D4-C8FE84B3E63C}" destId="{A41EB601-3039-4333-B771-D9134ABC9587}" srcOrd="0" destOrd="0" presId="urn:microsoft.com/office/officeart/2005/8/layout/hierarchy1"/>
    <dgm:cxn modelId="{F9478797-8C31-4A39-B3E4-2F1A1C833D8B}" type="presParOf" srcId="{32815EFF-9996-4DDD-B0D4-C8FE84B3E63C}" destId="{B7B1D883-72C3-45CA-8922-7A25A84454CD}" srcOrd="1" destOrd="0" presId="urn:microsoft.com/office/officeart/2005/8/layout/hierarchy1"/>
    <dgm:cxn modelId="{57BAE3E4-6764-4864-B374-BDDA889B522E}" type="presParOf" srcId="{3905241E-AA98-45A1-868C-F61F35D45CB2}" destId="{8C7802B3-123F-4070-9DB1-676505E96FBB}" srcOrd="1" destOrd="0" presId="urn:microsoft.com/office/officeart/2005/8/layout/hierarchy1"/>
    <dgm:cxn modelId="{C34212DA-0FE4-41E7-A9EE-602D18D0CBBB}" type="presParOf" srcId="{A03E247F-DB57-4DCF-961B-94D779505ECB}" destId="{984781E6-A5C2-4F70-8275-32E667DA755B}" srcOrd="4" destOrd="0" presId="urn:microsoft.com/office/officeart/2005/8/layout/hierarchy1"/>
    <dgm:cxn modelId="{DEFAE5A9-10CD-42C2-A9B3-EB02B5C58FBC}" type="presParOf" srcId="{A03E247F-DB57-4DCF-961B-94D779505ECB}" destId="{27BE9BC7-D9E9-45C5-A944-F3D8C306253C}" srcOrd="5" destOrd="0" presId="urn:microsoft.com/office/officeart/2005/8/layout/hierarchy1"/>
    <dgm:cxn modelId="{8E5B2B96-BC63-40D6-8491-CFB5C4FD75FA}" type="presParOf" srcId="{27BE9BC7-D9E9-45C5-A944-F3D8C306253C}" destId="{6EF5BCC2-C652-44EF-BF5E-B895D8944715}" srcOrd="0" destOrd="0" presId="urn:microsoft.com/office/officeart/2005/8/layout/hierarchy1"/>
    <dgm:cxn modelId="{0958142F-DEAD-4E94-A26A-035838F14BFE}" type="presParOf" srcId="{6EF5BCC2-C652-44EF-BF5E-B895D8944715}" destId="{61D38462-AFE2-4F61-8B96-FCC761F49BD8}" srcOrd="0" destOrd="0" presId="urn:microsoft.com/office/officeart/2005/8/layout/hierarchy1"/>
    <dgm:cxn modelId="{60949A3B-89D6-4AFD-B63B-41FA8FEF2F78}" type="presParOf" srcId="{6EF5BCC2-C652-44EF-BF5E-B895D8944715}" destId="{B9F394C6-1A2D-4E36-A39D-3F59C9494290}" srcOrd="1" destOrd="0" presId="urn:microsoft.com/office/officeart/2005/8/layout/hierarchy1"/>
    <dgm:cxn modelId="{B13D85A8-C58F-4D3F-82B7-DDC31E4A5852}" type="presParOf" srcId="{27BE9BC7-D9E9-45C5-A944-F3D8C306253C}" destId="{D8EB2F5A-39EF-47C0-8E99-E0CC77E20D2F}" srcOrd="1" destOrd="0" presId="urn:microsoft.com/office/officeart/2005/8/layout/hierarchy1"/>
    <dgm:cxn modelId="{7A25DAF5-971F-464E-A498-1BBDBFB0571B}" type="presParOf" srcId="{A03E247F-DB57-4DCF-961B-94D779505ECB}" destId="{C0CAB5DF-AA6E-4E81-8368-3C37F88C08D3}" srcOrd="6" destOrd="0" presId="urn:microsoft.com/office/officeart/2005/8/layout/hierarchy1"/>
    <dgm:cxn modelId="{68AFA81E-7B35-4C22-BD75-4B3797276775}" type="presParOf" srcId="{A03E247F-DB57-4DCF-961B-94D779505ECB}" destId="{8214AB40-1A59-49D6-95C9-7B6B2C93EF70}" srcOrd="7" destOrd="0" presId="urn:microsoft.com/office/officeart/2005/8/layout/hierarchy1"/>
    <dgm:cxn modelId="{23674785-0E75-4B8C-84EF-57E866C505ED}" type="presParOf" srcId="{8214AB40-1A59-49D6-95C9-7B6B2C93EF70}" destId="{6859E243-256E-4333-B7C9-8589B9C9B0A5}" srcOrd="0" destOrd="0" presId="urn:microsoft.com/office/officeart/2005/8/layout/hierarchy1"/>
    <dgm:cxn modelId="{2DA22039-01D8-4128-BFB9-9761A2CA41BB}" type="presParOf" srcId="{6859E243-256E-4333-B7C9-8589B9C9B0A5}" destId="{91F6959C-3B87-4ED0-A7C9-13BD696DE301}" srcOrd="0" destOrd="0" presId="urn:microsoft.com/office/officeart/2005/8/layout/hierarchy1"/>
    <dgm:cxn modelId="{146E03E8-8A76-4272-95CB-4D6B2A8EDD6F}" type="presParOf" srcId="{6859E243-256E-4333-B7C9-8589B9C9B0A5}" destId="{BD7E2BCC-276F-4014-B145-6370A6142AE6}" srcOrd="1" destOrd="0" presId="urn:microsoft.com/office/officeart/2005/8/layout/hierarchy1"/>
    <dgm:cxn modelId="{88390C6B-0732-4E09-87D4-C789097CC020}" type="presParOf" srcId="{8214AB40-1A59-49D6-95C9-7B6B2C93EF70}" destId="{B4E27070-A4FC-4C0E-984E-4378B5AEFD4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5F283A-B3CF-4D2A-BC6A-708D64FBAFBD}"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64F5F6F0-B456-4128-85F8-AE8DA0904F2D}">
      <dgm:prSet/>
      <dgm:spPr/>
      <dgm:t>
        <a:bodyPr/>
        <a:lstStyle/>
        <a:p>
          <a:r>
            <a:rPr lang="en-AU" b="1"/>
            <a:t>Elective unit list</a:t>
          </a:r>
          <a:endParaRPr lang="en-US"/>
        </a:p>
      </dgm:t>
    </dgm:pt>
    <dgm:pt modelId="{8895F17F-1AD6-4108-92E6-8A011A99D095}" type="parTrans" cxnId="{8DF61827-CA45-4BAF-8816-C1B8F1DC489D}">
      <dgm:prSet/>
      <dgm:spPr/>
      <dgm:t>
        <a:bodyPr/>
        <a:lstStyle/>
        <a:p>
          <a:endParaRPr lang="en-US"/>
        </a:p>
      </dgm:t>
    </dgm:pt>
    <dgm:pt modelId="{21D8E9CB-B67F-4A6B-9E50-3356EB413271}" type="sibTrans" cxnId="{8DF61827-CA45-4BAF-8816-C1B8F1DC489D}">
      <dgm:prSet/>
      <dgm:spPr/>
      <dgm:t>
        <a:bodyPr/>
        <a:lstStyle/>
        <a:p>
          <a:endParaRPr lang="en-US"/>
        </a:p>
      </dgm:t>
    </dgm:pt>
    <dgm:pt modelId="{2EED472B-59F4-4C46-80F5-DE88F412498B}">
      <dgm:prSet/>
      <dgm:spPr/>
      <dgm:t>
        <a:bodyPr/>
        <a:lstStyle/>
        <a:p>
          <a:r>
            <a:rPr lang="en-AU" dirty="0"/>
            <a:t>MSTCL2007 Lay-up, mark and cut uncomplicated fabrics and lays </a:t>
          </a:r>
          <a:endParaRPr lang="en-US" dirty="0"/>
        </a:p>
      </dgm:t>
    </dgm:pt>
    <dgm:pt modelId="{FBA5660B-E99E-420F-96CF-FA9760C8CE50}" type="parTrans" cxnId="{5054A70C-2846-44BC-950D-3BD68612B784}">
      <dgm:prSet/>
      <dgm:spPr/>
      <dgm:t>
        <a:bodyPr/>
        <a:lstStyle/>
        <a:p>
          <a:endParaRPr lang="en-US"/>
        </a:p>
      </dgm:t>
    </dgm:pt>
    <dgm:pt modelId="{2528F0BD-A7A7-4FC4-8447-181D0772F15D}" type="sibTrans" cxnId="{5054A70C-2846-44BC-950D-3BD68612B784}">
      <dgm:prSet/>
      <dgm:spPr/>
      <dgm:t>
        <a:bodyPr/>
        <a:lstStyle/>
        <a:p>
          <a:endParaRPr lang="en-US"/>
        </a:p>
      </dgm:t>
    </dgm:pt>
    <dgm:pt modelId="{990462C3-C633-41BC-B146-5398AE979A20}">
      <dgm:prSet/>
      <dgm:spPr/>
      <dgm:t>
        <a:bodyPr/>
        <a:lstStyle/>
        <a:p>
          <a:r>
            <a:rPr lang="en-AU"/>
            <a:t>MSTCL2010 Modify patterns to create basic styles </a:t>
          </a:r>
          <a:endParaRPr lang="en-US"/>
        </a:p>
      </dgm:t>
    </dgm:pt>
    <dgm:pt modelId="{1C2F4923-796B-4F56-BFE8-03CE443C9F8E}" type="parTrans" cxnId="{1AF2C57C-238E-4846-9CA8-1F451E6D1539}">
      <dgm:prSet/>
      <dgm:spPr/>
      <dgm:t>
        <a:bodyPr/>
        <a:lstStyle/>
        <a:p>
          <a:endParaRPr lang="en-US"/>
        </a:p>
      </dgm:t>
    </dgm:pt>
    <dgm:pt modelId="{16F4E8FE-78F5-47E4-9BAE-73984B9868F1}" type="sibTrans" cxnId="{1AF2C57C-238E-4846-9CA8-1F451E6D1539}">
      <dgm:prSet/>
      <dgm:spPr/>
      <dgm:t>
        <a:bodyPr/>
        <a:lstStyle/>
        <a:p>
          <a:endParaRPr lang="en-US"/>
        </a:p>
      </dgm:t>
    </dgm:pt>
    <dgm:pt modelId="{D49CA062-67E6-4E3E-9A3C-49A9D891FD08}">
      <dgm:prSet/>
      <dgm:spPr/>
      <dgm:t>
        <a:bodyPr/>
        <a:lstStyle/>
        <a:p>
          <a:r>
            <a:rPr lang="en-AU"/>
            <a:t>MSTCL2011 Draw and interpret a basic sketch</a:t>
          </a:r>
          <a:endParaRPr lang="en-US"/>
        </a:p>
      </dgm:t>
    </dgm:pt>
    <dgm:pt modelId="{AF4F4435-4245-4F64-BA43-7DE8DC09BEC6}" type="parTrans" cxnId="{8D77ABFD-A76E-4056-BE7C-132CF60AB2B8}">
      <dgm:prSet/>
      <dgm:spPr/>
      <dgm:t>
        <a:bodyPr/>
        <a:lstStyle/>
        <a:p>
          <a:endParaRPr lang="en-US"/>
        </a:p>
      </dgm:t>
    </dgm:pt>
    <dgm:pt modelId="{189FA2BB-D117-4DC7-819B-18F186629489}" type="sibTrans" cxnId="{8D77ABFD-A76E-4056-BE7C-132CF60AB2B8}">
      <dgm:prSet/>
      <dgm:spPr/>
      <dgm:t>
        <a:bodyPr/>
        <a:lstStyle/>
        <a:p>
          <a:endParaRPr lang="en-US"/>
        </a:p>
      </dgm:t>
    </dgm:pt>
    <dgm:pt modelId="{70F327D5-7D0D-4AFB-A433-8A54F074F0F3}">
      <dgm:prSet/>
      <dgm:spPr/>
      <dgm:t>
        <a:bodyPr/>
        <a:lstStyle/>
        <a:p>
          <a:r>
            <a:rPr lang="en-AU" dirty="0"/>
            <a:t>MSTCL3002 Prepare and produce a complex whole garment from specifications </a:t>
          </a:r>
          <a:endParaRPr lang="en-US" dirty="0"/>
        </a:p>
      </dgm:t>
    </dgm:pt>
    <dgm:pt modelId="{29935A4D-8469-4848-9F50-4ABA04EF5F47}" type="parTrans" cxnId="{3FD2BF71-947E-4731-9754-46F31CB50424}">
      <dgm:prSet/>
      <dgm:spPr/>
      <dgm:t>
        <a:bodyPr/>
        <a:lstStyle/>
        <a:p>
          <a:endParaRPr lang="en-US"/>
        </a:p>
      </dgm:t>
    </dgm:pt>
    <dgm:pt modelId="{1A856B4A-4E68-4F24-86C5-703209B3048C}" type="sibTrans" cxnId="{3FD2BF71-947E-4731-9754-46F31CB50424}">
      <dgm:prSet/>
      <dgm:spPr/>
      <dgm:t>
        <a:bodyPr/>
        <a:lstStyle/>
        <a:p>
          <a:endParaRPr lang="en-US"/>
        </a:p>
      </dgm:t>
    </dgm:pt>
    <dgm:pt modelId="{8B488F35-4441-4D1A-B428-10A31029CC95}">
      <dgm:prSet/>
      <dgm:spPr/>
      <dgm:t>
        <a:bodyPr/>
        <a:lstStyle/>
        <a:p>
          <a:r>
            <a:rPr lang="en-AU"/>
            <a:t>MSTCL3007 Embellish garment by hand or machine </a:t>
          </a:r>
          <a:endParaRPr lang="en-US"/>
        </a:p>
      </dgm:t>
    </dgm:pt>
    <dgm:pt modelId="{99358540-F643-441B-A575-3E74F04F5E64}" type="parTrans" cxnId="{56B85B7A-05DE-4341-8B23-5F58088BD1A9}">
      <dgm:prSet/>
      <dgm:spPr/>
      <dgm:t>
        <a:bodyPr/>
        <a:lstStyle/>
        <a:p>
          <a:endParaRPr lang="en-US"/>
        </a:p>
      </dgm:t>
    </dgm:pt>
    <dgm:pt modelId="{72D7E71B-FAA6-4D38-8EB7-FDD00F6D3594}" type="sibTrans" cxnId="{56B85B7A-05DE-4341-8B23-5F58088BD1A9}">
      <dgm:prSet/>
      <dgm:spPr/>
      <dgm:t>
        <a:bodyPr/>
        <a:lstStyle/>
        <a:p>
          <a:endParaRPr lang="en-US"/>
        </a:p>
      </dgm:t>
    </dgm:pt>
    <dgm:pt modelId="{1D81F508-5F38-4BC2-8F43-9CCA66B39DE5}">
      <dgm:prSet/>
      <dgm:spPr/>
      <dgm:t>
        <a:bodyPr/>
        <a:lstStyle/>
        <a:p>
          <a:r>
            <a:rPr lang="en-AU" dirty="0"/>
            <a:t>MSTCL3009 Develop patterns from a block using basic patternmaking principles </a:t>
          </a:r>
          <a:endParaRPr lang="en-US" dirty="0"/>
        </a:p>
      </dgm:t>
    </dgm:pt>
    <dgm:pt modelId="{9017E2A3-9ACF-4C99-8D5C-C00170DFDDF1}" type="parTrans" cxnId="{24D14E66-8ABE-4474-9471-A03B26395E25}">
      <dgm:prSet/>
      <dgm:spPr/>
      <dgm:t>
        <a:bodyPr/>
        <a:lstStyle/>
        <a:p>
          <a:endParaRPr lang="en-US"/>
        </a:p>
      </dgm:t>
    </dgm:pt>
    <dgm:pt modelId="{15EF55C6-9FE5-415F-B766-9787464187EE}" type="sibTrans" cxnId="{24D14E66-8ABE-4474-9471-A03B26395E25}">
      <dgm:prSet/>
      <dgm:spPr/>
      <dgm:t>
        <a:bodyPr/>
        <a:lstStyle/>
        <a:p>
          <a:endParaRPr lang="en-US"/>
        </a:p>
      </dgm:t>
    </dgm:pt>
    <dgm:pt modelId="{E0C3413E-F6D7-48D6-A1C2-AAE14D4727CB}">
      <dgm:prSet/>
      <dgm:spPr/>
      <dgm:t>
        <a:bodyPr/>
        <a:lstStyle/>
        <a:p>
          <a:r>
            <a:rPr lang="en-AU"/>
            <a:t>MSTCL3010 Sew woven and stretch knit garments </a:t>
          </a:r>
          <a:endParaRPr lang="en-US"/>
        </a:p>
      </dgm:t>
    </dgm:pt>
    <dgm:pt modelId="{A647A244-0B92-4C18-8C89-FED5371139B3}" type="parTrans" cxnId="{EF2C52F3-A67E-41B4-89AB-745724B43C0B}">
      <dgm:prSet/>
      <dgm:spPr/>
      <dgm:t>
        <a:bodyPr/>
        <a:lstStyle/>
        <a:p>
          <a:endParaRPr lang="en-US"/>
        </a:p>
      </dgm:t>
    </dgm:pt>
    <dgm:pt modelId="{B40710C8-951A-452C-8B1C-53CD10562BB5}" type="sibTrans" cxnId="{EF2C52F3-A67E-41B4-89AB-745724B43C0B}">
      <dgm:prSet/>
      <dgm:spPr/>
      <dgm:t>
        <a:bodyPr/>
        <a:lstStyle/>
        <a:p>
          <a:endParaRPr lang="en-US"/>
        </a:p>
      </dgm:t>
    </dgm:pt>
    <dgm:pt modelId="{CF3247B3-201D-4C31-AEB2-E700AF099AC5}" type="pres">
      <dgm:prSet presAssocID="{CF5F283A-B3CF-4D2A-BC6A-708D64FBAFBD}" presName="vert0" presStyleCnt="0">
        <dgm:presLayoutVars>
          <dgm:dir/>
          <dgm:animOne val="branch"/>
          <dgm:animLvl val="lvl"/>
        </dgm:presLayoutVars>
      </dgm:prSet>
      <dgm:spPr/>
    </dgm:pt>
    <dgm:pt modelId="{9050EE0B-A889-469F-885A-4011A0A8972D}" type="pres">
      <dgm:prSet presAssocID="{64F5F6F0-B456-4128-85F8-AE8DA0904F2D}" presName="thickLine" presStyleLbl="alignNode1" presStyleIdx="0" presStyleCnt="8"/>
      <dgm:spPr/>
    </dgm:pt>
    <dgm:pt modelId="{ABAECB98-DEE6-4CB7-95D7-45B06AF1EEF6}" type="pres">
      <dgm:prSet presAssocID="{64F5F6F0-B456-4128-85F8-AE8DA0904F2D}" presName="horz1" presStyleCnt="0"/>
      <dgm:spPr/>
    </dgm:pt>
    <dgm:pt modelId="{7DDB6498-1935-478D-8274-986F23D13DC9}" type="pres">
      <dgm:prSet presAssocID="{64F5F6F0-B456-4128-85F8-AE8DA0904F2D}" presName="tx1" presStyleLbl="revTx" presStyleIdx="0" presStyleCnt="8"/>
      <dgm:spPr/>
    </dgm:pt>
    <dgm:pt modelId="{6BAD377B-0AAB-4016-9300-6A07B3436C7C}" type="pres">
      <dgm:prSet presAssocID="{64F5F6F0-B456-4128-85F8-AE8DA0904F2D}" presName="vert1" presStyleCnt="0"/>
      <dgm:spPr/>
    </dgm:pt>
    <dgm:pt modelId="{6A9241D2-5810-4174-B1BA-7B8C17249DC1}" type="pres">
      <dgm:prSet presAssocID="{2EED472B-59F4-4C46-80F5-DE88F412498B}" presName="thickLine" presStyleLbl="alignNode1" presStyleIdx="1" presStyleCnt="8"/>
      <dgm:spPr/>
    </dgm:pt>
    <dgm:pt modelId="{9F9FC552-20B5-40C8-8232-41C544F15DE4}" type="pres">
      <dgm:prSet presAssocID="{2EED472B-59F4-4C46-80F5-DE88F412498B}" presName="horz1" presStyleCnt="0"/>
      <dgm:spPr/>
    </dgm:pt>
    <dgm:pt modelId="{0D7E926A-1D99-40B5-B7BF-A6F1D373B2AF}" type="pres">
      <dgm:prSet presAssocID="{2EED472B-59F4-4C46-80F5-DE88F412498B}" presName="tx1" presStyleLbl="revTx" presStyleIdx="1" presStyleCnt="8"/>
      <dgm:spPr/>
    </dgm:pt>
    <dgm:pt modelId="{7A867B5C-D046-4BA8-B7BF-4B97C5C76623}" type="pres">
      <dgm:prSet presAssocID="{2EED472B-59F4-4C46-80F5-DE88F412498B}" presName="vert1" presStyleCnt="0"/>
      <dgm:spPr/>
    </dgm:pt>
    <dgm:pt modelId="{750928CD-4987-4C8C-B5BC-CDB7C7DF5CFF}" type="pres">
      <dgm:prSet presAssocID="{990462C3-C633-41BC-B146-5398AE979A20}" presName="thickLine" presStyleLbl="alignNode1" presStyleIdx="2" presStyleCnt="8"/>
      <dgm:spPr/>
    </dgm:pt>
    <dgm:pt modelId="{CF6DA1B5-8171-47F0-B4D0-3EF355C45A67}" type="pres">
      <dgm:prSet presAssocID="{990462C3-C633-41BC-B146-5398AE979A20}" presName="horz1" presStyleCnt="0"/>
      <dgm:spPr/>
    </dgm:pt>
    <dgm:pt modelId="{EFFDC4C7-205A-48ED-A00D-85280675E3D6}" type="pres">
      <dgm:prSet presAssocID="{990462C3-C633-41BC-B146-5398AE979A20}" presName="tx1" presStyleLbl="revTx" presStyleIdx="2" presStyleCnt="8"/>
      <dgm:spPr/>
    </dgm:pt>
    <dgm:pt modelId="{C837F550-E238-49EA-AD22-8F5F57BEE56B}" type="pres">
      <dgm:prSet presAssocID="{990462C3-C633-41BC-B146-5398AE979A20}" presName="vert1" presStyleCnt="0"/>
      <dgm:spPr/>
    </dgm:pt>
    <dgm:pt modelId="{5F87CE6B-60D1-49AA-BAD5-3D5D8655E8B1}" type="pres">
      <dgm:prSet presAssocID="{D49CA062-67E6-4E3E-9A3C-49A9D891FD08}" presName="thickLine" presStyleLbl="alignNode1" presStyleIdx="3" presStyleCnt="8"/>
      <dgm:spPr/>
    </dgm:pt>
    <dgm:pt modelId="{100161B7-1C05-4064-862D-B011F9F3ED84}" type="pres">
      <dgm:prSet presAssocID="{D49CA062-67E6-4E3E-9A3C-49A9D891FD08}" presName="horz1" presStyleCnt="0"/>
      <dgm:spPr/>
    </dgm:pt>
    <dgm:pt modelId="{ED3EB3E7-6F8A-4334-A2AB-7C44A8221824}" type="pres">
      <dgm:prSet presAssocID="{D49CA062-67E6-4E3E-9A3C-49A9D891FD08}" presName="tx1" presStyleLbl="revTx" presStyleIdx="3" presStyleCnt="8"/>
      <dgm:spPr/>
    </dgm:pt>
    <dgm:pt modelId="{6AC49C37-D282-46FF-80FB-660D5F62453C}" type="pres">
      <dgm:prSet presAssocID="{D49CA062-67E6-4E3E-9A3C-49A9D891FD08}" presName="vert1" presStyleCnt="0"/>
      <dgm:spPr/>
    </dgm:pt>
    <dgm:pt modelId="{7EF131D3-A65A-41FA-9CE4-D4A51E3978D6}" type="pres">
      <dgm:prSet presAssocID="{70F327D5-7D0D-4AFB-A433-8A54F074F0F3}" presName="thickLine" presStyleLbl="alignNode1" presStyleIdx="4" presStyleCnt="8"/>
      <dgm:spPr/>
    </dgm:pt>
    <dgm:pt modelId="{9DF4672E-DDB5-45A5-85B1-5B1B7A420BD6}" type="pres">
      <dgm:prSet presAssocID="{70F327D5-7D0D-4AFB-A433-8A54F074F0F3}" presName="horz1" presStyleCnt="0"/>
      <dgm:spPr/>
    </dgm:pt>
    <dgm:pt modelId="{4D86956B-3752-48E8-A0FE-E57AFCCB84EA}" type="pres">
      <dgm:prSet presAssocID="{70F327D5-7D0D-4AFB-A433-8A54F074F0F3}" presName="tx1" presStyleLbl="revTx" presStyleIdx="4" presStyleCnt="8"/>
      <dgm:spPr/>
    </dgm:pt>
    <dgm:pt modelId="{F54B90CF-4709-4CDA-B4D8-461E0ABFE6D3}" type="pres">
      <dgm:prSet presAssocID="{70F327D5-7D0D-4AFB-A433-8A54F074F0F3}" presName="vert1" presStyleCnt="0"/>
      <dgm:spPr/>
    </dgm:pt>
    <dgm:pt modelId="{DD514E1B-99F5-42FE-B7D1-5EAF213BC0CF}" type="pres">
      <dgm:prSet presAssocID="{8B488F35-4441-4D1A-B428-10A31029CC95}" presName="thickLine" presStyleLbl="alignNode1" presStyleIdx="5" presStyleCnt="8"/>
      <dgm:spPr/>
    </dgm:pt>
    <dgm:pt modelId="{A346359B-B054-4B84-B1A1-BC3F480E80AC}" type="pres">
      <dgm:prSet presAssocID="{8B488F35-4441-4D1A-B428-10A31029CC95}" presName="horz1" presStyleCnt="0"/>
      <dgm:spPr/>
    </dgm:pt>
    <dgm:pt modelId="{469D9922-7208-4947-9445-46E23D424DC8}" type="pres">
      <dgm:prSet presAssocID="{8B488F35-4441-4D1A-B428-10A31029CC95}" presName="tx1" presStyleLbl="revTx" presStyleIdx="5" presStyleCnt="8"/>
      <dgm:spPr/>
    </dgm:pt>
    <dgm:pt modelId="{5DB761E4-0099-4C87-8677-EFD1369B4F2B}" type="pres">
      <dgm:prSet presAssocID="{8B488F35-4441-4D1A-B428-10A31029CC95}" presName="vert1" presStyleCnt="0"/>
      <dgm:spPr/>
    </dgm:pt>
    <dgm:pt modelId="{85659559-470E-4DD8-B167-F24A1B65AA33}" type="pres">
      <dgm:prSet presAssocID="{1D81F508-5F38-4BC2-8F43-9CCA66B39DE5}" presName="thickLine" presStyleLbl="alignNode1" presStyleIdx="6" presStyleCnt="8"/>
      <dgm:spPr/>
    </dgm:pt>
    <dgm:pt modelId="{5DB479E7-2938-4092-B16D-7C8B83F39395}" type="pres">
      <dgm:prSet presAssocID="{1D81F508-5F38-4BC2-8F43-9CCA66B39DE5}" presName="horz1" presStyleCnt="0"/>
      <dgm:spPr/>
    </dgm:pt>
    <dgm:pt modelId="{ED994BF4-A159-482F-AE96-B2DBE6529156}" type="pres">
      <dgm:prSet presAssocID="{1D81F508-5F38-4BC2-8F43-9CCA66B39DE5}" presName="tx1" presStyleLbl="revTx" presStyleIdx="6" presStyleCnt="8"/>
      <dgm:spPr/>
    </dgm:pt>
    <dgm:pt modelId="{B2B86511-DED0-45C7-B7A8-582EE3432BCF}" type="pres">
      <dgm:prSet presAssocID="{1D81F508-5F38-4BC2-8F43-9CCA66B39DE5}" presName="vert1" presStyleCnt="0"/>
      <dgm:spPr/>
    </dgm:pt>
    <dgm:pt modelId="{55F9D4DC-3E71-4B5A-915D-E54B3BDD936F}" type="pres">
      <dgm:prSet presAssocID="{E0C3413E-F6D7-48D6-A1C2-AAE14D4727CB}" presName="thickLine" presStyleLbl="alignNode1" presStyleIdx="7" presStyleCnt="8"/>
      <dgm:spPr/>
    </dgm:pt>
    <dgm:pt modelId="{C7A69976-4EBE-404B-8BD2-5008B5644004}" type="pres">
      <dgm:prSet presAssocID="{E0C3413E-F6D7-48D6-A1C2-AAE14D4727CB}" presName="horz1" presStyleCnt="0"/>
      <dgm:spPr/>
    </dgm:pt>
    <dgm:pt modelId="{94F84062-2F45-4DEC-AEDA-17593BCDF370}" type="pres">
      <dgm:prSet presAssocID="{E0C3413E-F6D7-48D6-A1C2-AAE14D4727CB}" presName="tx1" presStyleLbl="revTx" presStyleIdx="7" presStyleCnt="8"/>
      <dgm:spPr/>
    </dgm:pt>
    <dgm:pt modelId="{D1C3CDD1-F019-4E22-BBD3-842CB7821C71}" type="pres">
      <dgm:prSet presAssocID="{E0C3413E-F6D7-48D6-A1C2-AAE14D4727CB}" presName="vert1" presStyleCnt="0"/>
      <dgm:spPr/>
    </dgm:pt>
  </dgm:ptLst>
  <dgm:cxnLst>
    <dgm:cxn modelId="{2C042A09-185D-45B8-9C7C-785D0E945421}" type="presOf" srcId="{64F5F6F0-B456-4128-85F8-AE8DA0904F2D}" destId="{7DDB6498-1935-478D-8274-986F23D13DC9}" srcOrd="0" destOrd="0" presId="urn:microsoft.com/office/officeart/2008/layout/LinedList"/>
    <dgm:cxn modelId="{5054A70C-2846-44BC-950D-3BD68612B784}" srcId="{CF5F283A-B3CF-4D2A-BC6A-708D64FBAFBD}" destId="{2EED472B-59F4-4C46-80F5-DE88F412498B}" srcOrd="1" destOrd="0" parTransId="{FBA5660B-E99E-420F-96CF-FA9760C8CE50}" sibTransId="{2528F0BD-A7A7-4FC4-8447-181D0772F15D}"/>
    <dgm:cxn modelId="{8DF61827-CA45-4BAF-8816-C1B8F1DC489D}" srcId="{CF5F283A-B3CF-4D2A-BC6A-708D64FBAFBD}" destId="{64F5F6F0-B456-4128-85F8-AE8DA0904F2D}" srcOrd="0" destOrd="0" parTransId="{8895F17F-1AD6-4108-92E6-8A011A99D095}" sibTransId="{21D8E9CB-B67F-4A6B-9E50-3356EB413271}"/>
    <dgm:cxn modelId="{06B22B35-419B-40BF-92FE-A86B66C665DA}" type="presOf" srcId="{1D81F508-5F38-4BC2-8F43-9CCA66B39DE5}" destId="{ED994BF4-A159-482F-AE96-B2DBE6529156}" srcOrd="0" destOrd="0" presId="urn:microsoft.com/office/officeart/2008/layout/LinedList"/>
    <dgm:cxn modelId="{405B6236-4DB5-4BC9-8E77-99DC33A40BBF}" type="presOf" srcId="{990462C3-C633-41BC-B146-5398AE979A20}" destId="{EFFDC4C7-205A-48ED-A00D-85280675E3D6}" srcOrd="0" destOrd="0" presId="urn:microsoft.com/office/officeart/2008/layout/LinedList"/>
    <dgm:cxn modelId="{8CABE139-08FC-4F67-B448-CAF16028E76F}" type="presOf" srcId="{D49CA062-67E6-4E3E-9A3C-49A9D891FD08}" destId="{ED3EB3E7-6F8A-4334-A2AB-7C44A8221824}" srcOrd="0" destOrd="0" presId="urn:microsoft.com/office/officeart/2008/layout/LinedList"/>
    <dgm:cxn modelId="{24D14E66-8ABE-4474-9471-A03B26395E25}" srcId="{CF5F283A-B3CF-4D2A-BC6A-708D64FBAFBD}" destId="{1D81F508-5F38-4BC2-8F43-9CCA66B39DE5}" srcOrd="6" destOrd="0" parTransId="{9017E2A3-9ACF-4C99-8D5C-C00170DFDDF1}" sibTransId="{15EF55C6-9FE5-415F-B766-9787464187EE}"/>
    <dgm:cxn modelId="{3FD2BF71-947E-4731-9754-46F31CB50424}" srcId="{CF5F283A-B3CF-4D2A-BC6A-708D64FBAFBD}" destId="{70F327D5-7D0D-4AFB-A433-8A54F074F0F3}" srcOrd="4" destOrd="0" parTransId="{29935A4D-8469-4848-9F50-4ABA04EF5F47}" sibTransId="{1A856B4A-4E68-4F24-86C5-703209B3048C}"/>
    <dgm:cxn modelId="{E1492854-E493-4BC3-BD75-286A6769BFD6}" type="presOf" srcId="{8B488F35-4441-4D1A-B428-10A31029CC95}" destId="{469D9922-7208-4947-9445-46E23D424DC8}" srcOrd="0" destOrd="0" presId="urn:microsoft.com/office/officeart/2008/layout/LinedList"/>
    <dgm:cxn modelId="{56B85B7A-05DE-4341-8B23-5F58088BD1A9}" srcId="{CF5F283A-B3CF-4D2A-BC6A-708D64FBAFBD}" destId="{8B488F35-4441-4D1A-B428-10A31029CC95}" srcOrd="5" destOrd="0" parTransId="{99358540-F643-441B-A575-3E74F04F5E64}" sibTransId="{72D7E71B-FAA6-4D38-8EB7-FDD00F6D3594}"/>
    <dgm:cxn modelId="{1AF2C57C-238E-4846-9CA8-1F451E6D1539}" srcId="{CF5F283A-B3CF-4D2A-BC6A-708D64FBAFBD}" destId="{990462C3-C633-41BC-B146-5398AE979A20}" srcOrd="2" destOrd="0" parTransId="{1C2F4923-796B-4F56-BFE8-03CE443C9F8E}" sibTransId="{16F4E8FE-78F5-47E4-9BAE-73984B9868F1}"/>
    <dgm:cxn modelId="{12409989-916C-4F1C-BC88-8DF24913D508}" type="presOf" srcId="{2EED472B-59F4-4C46-80F5-DE88F412498B}" destId="{0D7E926A-1D99-40B5-B7BF-A6F1D373B2AF}" srcOrd="0" destOrd="0" presId="urn:microsoft.com/office/officeart/2008/layout/LinedList"/>
    <dgm:cxn modelId="{2E7357C9-0EB2-4DD5-BFBA-8358E2487C94}" type="presOf" srcId="{CF5F283A-B3CF-4D2A-BC6A-708D64FBAFBD}" destId="{CF3247B3-201D-4C31-AEB2-E700AF099AC5}" srcOrd="0" destOrd="0" presId="urn:microsoft.com/office/officeart/2008/layout/LinedList"/>
    <dgm:cxn modelId="{602BFDCA-536F-47C3-BA38-F04D8EF05689}" type="presOf" srcId="{E0C3413E-F6D7-48D6-A1C2-AAE14D4727CB}" destId="{94F84062-2F45-4DEC-AEDA-17593BCDF370}" srcOrd="0" destOrd="0" presId="urn:microsoft.com/office/officeart/2008/layout/LinedList"/>
    <dgm:cxn modelId="{3793BCEF-5111-4D49-94C6-B46865B1988F}" type="presOf" srcId="{70F327D5-7D0D-4AFB-A433-8A54F074F0F3}" destId="{4D86956B-3752-48E8-A0FE-E57AFCCB84EA}" srcOrd="0" destOrd="0" presId="urn:microsoft.com/office/officeart/2008/layout/LinedList"/>
    <dgm:cxn modelId="{EF2C52F3-A67E-41B4-89AB-745724B43C0B}" srcId="{CF5F283A-B3CF-4D2A-BC6A-708D64FBAFBD}" destId="{E0C3413E-F6D7-48D6-A1C2-AAE14D4727CB}" srcOrd="7" destOrd="0" parTransId="{A647A244-0B92-4C18-8C89-FED5371139B3}" sibTransId="{B40710C8-951A-452C-8B1C-53CD10562BB5}"/>
    <dgm:cxn modelId="{8D77ABFD-A76E-4056-BE7C-132CF60AB2B8}" srcId="{CF5F283A-B3CF-4D2A-BC6A-708D64FBAFBD}" destId="{D49CA062-67E6-4E3E-9A3C-49A9D891FD08}" srcOrd="3" destOrd="0" parTransId="{AF4F4435-4245-4F64-BA43-7DE8DC09BEC6}" sibTransId="{189FA2BB-D117-4DC7-819B-18F186629489}"/>
    <dgm:cxn modelId="{E72DA5DC-B1AC-4E38-A688-6C649E8A956F}" type="presParOf" srcId="{CF3247B3-201D-4C31-AEB2-E700AF099AC5}" destId="{9050EE0B-A889-469F-885A-4011A0A8972D}" srcOrd="0" destOrd="0" presId="urn:microsoft.com/office/officeart/2008/layout/LinedList"/>
    <dgm:cxn modelId="{2901AA0D-36A0-4CA6-A17E-D2270B8D49B4}" type="presParOf" srcId="{CF3247B3-201D-4C31-AEB2-E700AF099AC5}" destId="{ABAECB98-DEE6-4CB7-95D7-45B06AF1EEF6}" srcOrd="1" destOrd="0" presId="urn:microsoft.com/office/officeart/2008/layout/LinedList"/>
    <dgm:cxn modelId="{31162EAC-F5BB-43DE-BE23-371596D85452}" type="presParOf" srcId="{ABAECB98-DEE6-4CB7-95D7-45B06AF1EEF6}" destId="{7DDB6498-1935-478D-8274-986F23D13DC9}" srcOrd="0" destOrd="0" presId="urn:microsoft.com/office/officeart/2008/layout/LinedList"/>
    <dgm:cxn modelId="{60F31C92-F48B-4757-A627-B95D3A295932}" type="presParOf" srcId="{ABAECB98-DEE6-4CB7-95D7-45B06AF1EEF6}" destId="{6BAD377B-0AAB-4016-9300-6A07B3436C7C}" srcOrd="1" destOrd="0" presId="urn:microsoft.com/office/officeart/2008/layout/LinedList"/>
    <dgm:cxn modelId="{09995713-C178-40FE-8AFE-F41E12DB6F2D}" type="presParOf" srcId="{CF3247B3-201D-4C31-AEB2-E700AF099AC5}" destId="{6A9241D2-5810-4174-B1BA-7B8C17249DC1}" srcOrd="2" destOrd="0" presId="urn:microsoft.com/office/officeart/2008/layout/LinedList"/>
    <dgm:cxn modelId="{82D22A67-634B-480E-8B45-CAAE79B079F5}" type="presParOf" srcId="{CF3247B3-201D-4C31-AEB2-E700AF099AC5}" destId="{9F9FC552-20B5-40C8-8232-41C544F15DE4}" srcOrd="3" destOrd="0" presId="urn:microsoft.com/office/officeart/2008/layout/LinedList"/>
    <dgm:cxn modelId="{43CFF1FD-7470-4E43-ABA6-1A2D2DAA8F9B}" type="presParOf" srcId="{9F9FC552-20B5-40C8-8232-41C544F15DE4}" destId="{0D7E926A-1D99-40B5-B7BF-A6F1D373B2AF}" srcOrd="0" destOrd="0" presId="urn:microsoft.com/office/officeart/2008/layout/LinedList"/>
    <dgm:cxn modelId="{30FC8964-9A4A-4A0D-B8DD-D36BF4148E50}" type="presParOf" srcId="{9F9FC552-20B5-40C8-8232-41C544F15DE4}" destId="{7A867B5C-D046-4BA8-B7BF-4B97C5C76623}" srcOrd="1" destOrd="0" presId="urn:microsoft.com/office/officeart/2008/layout/LinedList"/>
    <dgm:cxn modelId="{AA967EA9-6A51-46B2-8BED-FC6211519D04}" type="presParOf" srcId="{CF3247B3-201D-4C31-AEB2-E700AF099AC5}" destId="{750928CD-4987-4C8C-B5BC-CDB7C7DF5CFF}" srcOrd="4" destOrd="0" presId="urn:microsoft.com/office/officeart/2008/layout/LinedList"/>
    <dgm:cxn modelId="{C2F27DBF-24BD-497F-86BB-0F332C32FE42}" type="presParOf" srcId="{CF3247B3-201D-4C31-AEB2-E700AF099AC5}" destId="{CF6DA1B5-8171-47F0-B4D0-3EF355C45A67}" srcOrd="5" destOrd="0" presId="urn:microsoft.com/office/officeart/2008/layout/LinedList"/>
    <dgm:cxn modelId="{5F8DDFD2-B101-47F9-875A-194D70992094}" type="presParOf" srcId="{CF6DA1B5-8171-47F0-B4D0-3EF355C45A67}" destId="{EFFDC4C7-205A-48ED-A00D-85280675E3D6}" srcOrd="0" destOrd="0" presId="urn:microsoft.com/office/officeart/2008/layout/LinedList"/>
    <dgm:cxn modelId="{58554727-330A-4DF7-AA27-80BCEC3324DA}" type="presParOf" srcId="{CF6DA1B5-8171-47F0-B4D0-3EF355C45A67}" destId="{C837F550-E238-49EA-AD22-8F5F57BEE56B}" srcOrd="1" destOrd="0" presId="urn:microsoft.com/office/officeart/2008/layout/LinedList"/>
    <dgm:cxn modelId="{2705B9C1-8E24-4637-9EF1-0D999F5C587A}" type="presParOf" srcId="{CF3247B3-201D-4C31-AEB2-E700AF099AC5}" destId="{5F87CE6B-60D1-49AA-BAD5-3D5D8655E8B1}" srcOrd="6" destOrd="0" presId="urn:microsoft.com/office/officeart/2008/layout/LinedList"/>
    <dgm:cxn modelId="{86C8FD91-CDBE-445C-80D2-BCD265345080}" type="presParOf" srcId="{CF3247B3-201D-4C31-AEB2-E700AF099AC5}" destId="{100161B7-1C05-4064-862D-B011F9F3ED84}" srcOrd="7" destOrd="0" presId="urn:microsoft.com/office/officeart/2008/layout/LinedList"/>
    <dgm:cxn modelId="{C9F78E17-0151-4D27-90D1-A2D0041D22E0}" type="presParOf" srcId="{100161B7-1C05-4064-862D-B011F9F3ED84}" destId="{ED3EB3E7-6F8A-4334-A2AB-7C44A8221824}" srcOrd="0" destOrd="0" presId="urn:microsoft.com/office/officeart/2008/layout/LinedList"/>
    <dgm:cxn modelId="{8607CA54-45FE-4840-85F2-B05D4896B196}" type="presParOf" srcId="{100161B7-1C05-4064-862D-B011F9F3ED84}" destId="{6AC49C37-D282-46FF-80FB-660D5F62453C}" srcOrd="1" destOrd="0" presId="urn:microsoft.com/office/officeart/2008/layout/LinedList"/>
    <dgm:cxn modelId="{916DCE29-48A8-4E12-A12A-116A5071F28C}" type="presParOf" srcId="{CF3247B3-201D-4C31-AEB2-E700AF099AC5}" destId="{7EF131D3-A65A-41FA-9CE4-D4A51E3978D6}" srcOrd="8" destOrd="0" presId="urn:microsoft.com/office/officeart/2008/layout/LinedList"/>
    <dgm:cxn modelId="{1AB9A06F-0345-417A-AE1E-40E456E00281}" type="presParOf" srcId="{CF3247B3-201D-4C31-AEB2-E700AF099AC5}" destId="{9DF4672E-DDB5-45A5-85B1-5B1B7A420BD6}" srcOrd="9" destOrd="0" presId="urn:microsoft.com/office/officeart/2008/layout/LinedList"/>
    <dgm:cxn modelId="{584AA4DD-254B-47DF-B5AA-A05AE9CE7AEF}" type="presParOf" srcId="{9DF4672E-DDB5-45A5-85B1-5B1B7A420BD6}" destId="{4D86956B-3752-48E8-A0FE-E57AFCCB84EA}" srcOrd="0" destOrd="0" presId="urn:microsoft.com/office/officeart/2008/layout/LinedList"/>
    <dgm:cxn modelId="{CEA3FEA3-992D-417F-920B-78C2C423F1C3}" type="presParOf" srcId="{9DF4672E-DDB5-45A5-85B1-5B1B7A420BD6}" destId="{F54B90CF-4709-4CDA-B4D8-461E0ABFE6D3}" srcOrd="1" destOrd="0" presId="urn:microsoft.com/office/officeart/2008/layout/LinedList"/>
    <dgm:cxn modelId="{572DDA49-9793-44D9-9B03-4BED37E87695}" type="presParOf" srcId="{CF3247B3-201D-4C31-AEB2-E700AF099AC5}" destId="{DD514E1B-99F5-42FE-B7D1-5EAF213BC0CF}" srcOrd="10" destOrd="0" presId="urn:microsoft.com/office/officeart/2008/layout/LinedList"/>
    <dgm:cxn modelId="{EE39BEF6-8811-441C-A908-B20E41F0252A}" type="presParOf" srcId="{CF3247B3-201D-4C31-AEB2-E700AF099AC5}" destId="{A346359B-B054-4B84-B1A1-BC3F480E80AC}" srcOrd="11" destOrd="0" presId="urn:microsoft.com/office/officeart/2008/layout/LinedList"/>
    <dgm:cxn modelId="{14345606-6168-4EC6-9D05-118515C8B49A}" type="presParOf" srcId="{A346359B-B054-4B84-B1A1-BC3F480E80AC}" destId="{469D9922-7208-4947-9445-46E23D424DC8}" srcOrd="0" destOrd="0" presId="urn:microsoft.com/office/officeart/2008/layout/LinedList"/>
    <dgm:cxn modelId="{C65A4B39-7D42-4275-B6B7-3285592DA6FB}" type="presParOf" srcId="{A346359B-B054-4B84-B1A1-BC3F480E80AC}" destId="{5DB761E4-0099-4C87-8677-EFD1369B4F2B}" srcOrd="1" destOrd="0" presId="urn:microsoft.com/office/officeart/2008/layout/LinedList"/>
    <dgm:cxn modelId="{D0C8DE22-A806-4E47-9757-534118DFB901}" type="presParOf" srcId="{CF3247B3-201D-4C31-AEB2-E700AF099AC5}" destId="{85659559-470E-4DD8-B167-F24A1B65AA33}" srcOrd="12" destOrd="0" presId="urn:microsoft.com/office/officeart/2008/layout/LinedList"/>
    <dgm:cxn modelId="{8854A7F1-2F0A-4775-A4F0-2A713C5F6B87}" type="presParOf" srcId="{CF3247B3-201D-4C31-AEB2-E700AF099AC5}" destId="{5DB479E7-2938-4092-B16D-7C8B83F39395}" srcOrd="13" destOrd="0" presId="urn:microsoft.com/office/officeart/2008/layout/LinedList"/>
    <dgm:cxn modelId="{69292392-A7E4-4C87-9C23-8CD8E7CC2379}" type="presParOf" srcId="{5DB479E7-2938-4092-B16D-7C8B83F39395}" destId="{ED994BF4-A159-482F-AE96-B2DBE6529156}" srcOrd="0" destOrd="0" presId="urn:microsoft.com/office/officeart/2008/layout/LinedList"/>
    <dgm:cxn modelId="{5BB4C802-DFB8-434B-8CE3-927B5C1A061E}" type="presParOf" srcId="{5DB479E7-2938-4092-B16D-7C8B83F39395}" destId="{B2B86511-DED0-45C7-B7A8-582EE3432BCF}" srcOrd="1" destOrd="0" presId="urn:microsoft.com/office/officeart/2008/layout/LinedList"/>
    <dgm:cxn modelId="{28513D06-C586-4B7D-B136-7199F8C4D425}" type="presParOf" srcId="{CF3247B3-201D-4C31-AEB2-E700AF099AC5}" destId="{55F9D4DC-3E71-4B5A-915D-E54B3BDD936F}" srcOrd="14" destOrd="0" presId="urn:microsoft.com/office/officeart/2008/layout/LinedList"/>
    <dgm:cxn modelId="{5F10C8BE-6374-48DF-8892-FFCB22659929}" type="presParOf" srcId="{CF3247B3-201D-4C31-AEB2-E700AF099AC5}" destId="{C7A69976-4EBE-404B-8BD2-5008B5644004}" srcOrd="15" destOrd="0" presId="urn:microsoft.com/office/officeart/2008/layout/LinedList"/>
    <dgm:cxn modelId="{2B0342DA-D6E0-46C7-B7C5-D4B479748F29}" type="presParOf" srcId="{C7A69976-4EBE-404B-8BD2-5008B5644004}" destId="{94F84062-2F45-4DEC-AEDA-17593BCDF370}" srcOrd="0" destOrd="0" presId="urn:microsoft.com/office/officeart/2008/layout/LinedList"/>
    <dgm:cxn modelId="{2ED0BB37-6486-41F7-AB59-D7E13F1F6B70}" type="presParOf" srcId="{C7A69976-4EBE-404B-8BD2-5008B5644004}" destId="{D1C3CDD1-F019-4E22-BBD3-842CB7821C7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D5B4DB-AF9C-4724-88EA-5B5C9FF8A6B9}" type="doc">
      <dgm:prSet loTypeId="urn:microsoft.com/office/officeart/2008/layout/LinedList" loCatId="list" qsTypeId="urn:microsoft.com/office/officeart/2005/8/quickstyle/simple2" qsCatId="simple" csTypeId="urn:microsoft.com/office/officeart/2005/8/colors/accent2_2" csCatId="accent2" phldr="1"/>
      <dgm:spPr/>
      <dgm:t>
        <a:bodyPr/>
        <a:lstStyle/>
        <a:p>
          <a:endParaRPr lang="en-US"/>
        </a:p>
      </dgm:t>
    </dgm:pt>
    <dgm:pt modelId="{BD95DE7C-7178-46CB-8DF0-BA71B9F19D15}">
      <dgm:prSet/>
      <dgm:spPr/>
      <dgm:t>
        <a:bodyPr/>
        <a:lstStyle/>
        <a:p>
          <a:r>
            <a:rPr lang="en-AU" b="1"/>
            <a:t>Elective unit list</a:t>
          </a:r>
          <a:endParaRPr lang="en-US"/>
        </a:p>
      </dgm:t>
    </dgm:pt>
    <dgm:pt modelId="{36E8E492-DBD9-4C58-B8F8-7C772DF97DB3}" type="parTrans" cxnId="{2A128A38-DEFE-4F85-8E50-6F627F3A73E8}">
      <dgm:prSet/>
      <dgm:spPr/>
      <dgm:t>
        <a:bodyPr/>
        <a:lstStyle/>
        <a:p>
          <a:endParaRPr lang="en-US"/>
        </a:p>
      </dgm:t>
    </dgm:pt>
    <dgm:pt modelId="{509B1A2B-B571-4FF6-A9BD-B3DF8E3C61D8}" type="sibTrans" cxnId="{2A128A38-DEFE-4F85-8E50-6F627F3A73E8}">
      <dgm:prSet/>
      <dgm:spPr/>
      <dgm:t>
        <a:bodyPr/>
        <a:lstStyle/>
        <a:p>
          <a:endParaRPr lang="en-US"/>
        </a:p>
      </dgm:t>
    </dgm:pt>
    <dgm:pt modelId="{F36F3843-2CA7-42B5-8C7F-F8B399957CA5}">
      <dgm:prSet/>
      <dgm:spPr/>
      <dgm:t>
        <a:bodyPr/>
        <a:lstStyle/>
        <a:p>
          <a:r>
            <a:rPr lang="en-AU"/>
            <a:t>MSTCL3013 Interpret patterns and apply pattern information</a:t>
          </a:r>
          <a:endParaRPr lang="en-US"/>
        </a:p>
      </dgm:t>
    </dgm:pt>
    <dgm:pt modelId="{A23985AF-CF6E-4420-8E05-2E6F7748C800}" type="parTrans" cxnId="{3DCE7F07-C0E1-492C-9636-8695DA314650}">
      <dgm:prSet/>
      <dgm:spPr/>
      <dgm:t>
        <a:bodyPr/>
        <a:lstStyle/>
        <a:p>
          <a:endParaRPr lang="en-US"/>
        </a:p>
      </dgm:t>
    </dgm:pt>
    <dgm:pt modelId="{A3B1A60A-110A-443F-8657-D00E9C46E882}" type="sibTrans" cxnId="{3DCE7F07-C0E1-492C-9636-8695DA314650}">
      <dgm:prSet/>
      <dgm:spPr/>
      <dgm:t>
        <a:bodyPr/>
        <a:lstStyle/>
        <a:p>
          <a:endParaRPr lang="en-US"/>
        </a:p>
      </dgm:t>
    </dgm:pt>
    <dgm:pt modelId="{49ACB136-3D9E-405D-9DCE-2B34AF19020F}">
      <dgm:prSet/>
      <dgm:spPr/>
      <dgm:t>
        <a:bodyPr/>
        <a:lstStyle/>
        <a:p>
          <a:r>
            <a:rPr lang="en-AU"/>
            <a:t>MSTCL3015 Perform garment repairs and alterations</a:t>
          </a:r>
          <a:endParaRPr lang="en-US"/>
        </a:p>
      </dgm:t>
    </dgm:pt>
    <dgm:pt modelId="{231705D2-2BA2-4307-9009-B07E82E95669}" type="parTrans" cxnId="{A9F35510-8B69-4246-A4DD-14432724689E}">
      <dgm:prSet/>
      <dgm:spPr/>
      <dgm:t>
        <a:bodyPr/>
        <a:lstStyle/>
        <a:p>
          <a:endParaRPr lang="en-US"/>
        </a:p>
      </dgm:t>
    </dgm:pt>
    <dgm:pt modelId="{2ED40891-C07A-467F-B0CF-15DACFC00802}" type="sibTrans" cxnId="{A9F35510-8B69-4246-A4DD-14432724689E}">
      <dgm:prSet/>
      <dgm:spPr/>
      <dgm:t>
        <a:bodyPr/>
        <a:lstStyle/>
        <a:p>
          <a:endParaRPr lang="en-US"/>
        </a:p>
      </dgm:t>
    </dgm:pt>
    <dgm:pt modelId="{E38F6AB8-B804-40EF-9983-310EC1BC8EEF}">
      <dgm:prSet/>
      <dgm:spPr/>
      <dgm:t>
        <a:bodyPr/>
        <a:lstStyle/>
        <a:p>
          <a:r>
            <a:rPr lang="en-AU" dirty="0"/>
            <a:t>MSTFD2001 Design and produce a simple garment</a:t>
          </a:r>
          <a:endParaRPr lang="en-US" dirty="0"/>
        </a:p>
      </dgm:t>
    </dgm:pt>
    <dgm:pt modelId="{BBE5402D-225E-41AA-8B3A-A540546F3712}" type="parTrans" cxnId="{97E36962-0951-4023-A467-BD2226654D44}">
      <dgm:prSet/>
      <dgm:spPr/>
      <dgm:t>
        <a:bodyPr/>
        <a:lstStyle/>
        <a:p>
          <a:endParaRPr lang="en-US"/>
        </a:p>
      </dgm:t>
    </dgm:pt>
    <dgm:pt modelId="{8A6F868A-89B7-4EDC-A5ED-07ADD73F5526}" type="sibTrans" cxnId="{97E36962-0951-4023-A467-BD2226654D44}">
      <dgm:prSet/>
      <dgm:spPr/>
      <dgm:t>
        <a:bodyPr/>
        <a:lstStyle/>
        <a:p>
          <a:endParaRPr lang="en-US"/>
        </a:p>
      </dgm:t>
    </dgm:pt>
    <dgm:pt modelId="{4159B080-3DE4-4EDB-8B74-A19532F4BE09}">
      <dgm:prSet/>
      <dgm:spPr/>
      <dgm:t>
        <a:bodyPr/>
        <a:lstStyle/>
        <a:p>
          <a:r>
            <a:rPr lang="en-AU" dirty="0"/>
            <a:t>MSTFD2005 Identify design process for fashion designs</a:t>
          </a:r>
          <a:endParaRPr lang="en-US" dirty="0"/>
        </a:p>
      </dgm:t>
    </dgm:pt>
    <dgm:pt modelId="{FAF5F3F0-7750-4B80-A513-BD6DC86FDC33}" type="parTrans" cxnId="{DB65C93C-4A84-45C8-94F5-3267C2D8814E}">
      <dgm:prSet/>
      <dgm:spPr/>
      <dgm:t>
        <a:bodyPr/>
        <a:lstStyle/>
        <a:p>
          <a:endParaRPr lang="en-US"/>
        </a:p>
      </dgm:t>
    </dgm:pt>
    <dgm:pt modelId="{C9F959D2-677A-42EB-9FB2-1C9181C3AB00}" type="sibTrans" cxnId="{DB65C93C-4A84-45C8-94F5-3267C2D8814E}">
      <dgm:prSet/>
      <dgm:spPr/>
      <dgm:t>
        <a:bodyPr/>
        <a:lstStyle/>
        <a:p>
          <a:endParaRPr lang="en-US"/>
        </a:p>
      </dgm:t>
    </dgm:pt>
    <dgm:pt modelId="{86B8C854-5C2D-4838-B3A1-2AE7E023256A}">
      <dgm:prSet/>
      <dgm:spPr/>
      <dgm:t>
        <a:bodyPr/>
        <a:lstStyle/>
        <a:p>
          <a:r>
            <a:rPr lang="en-AU"/>
            <a:t>MSTFD2006 Use a sewing machine for fashion design</a:t>
          </a:r>
          <a:endParaRPr lang="en-US"/>
        </a:p>
      </dgm:t>
    </dgm:pt>
    <dgm:pt modelId="{59B1B1ED-87A0-4973-895C-A17306B768F6}" type="parTrans" cxnId="{B8806C72-D2AE-46DA-B770-81384D90D85C}">
      <dgm:prSet/>
      <dgm:spPr/>
      <dgm:t>
        <a:bodyPr/>
        <a:lstStyle/>
        <a:p>
          <a:endParaRPr lang="en-US"/>
        </a:p>
      </dgm:t>
    </dgm:pt>
    <dgm:pt modelId="{D4247FF8-D73F-4F70-BD59-E160AF3A6CE0}" type="sibTrans" cxnId="{B8806C72-D2AE-46DA-B770-81384D90D85C}">
      <dgm:prSet/>
      <dgm:spPr/>
      <dgm:t>
        <a:bodyPr/>
        <a:lstStyle/>
        <a:p>
          <a:endParaRPr lang="en-US"/>
        </a:p>
      </dgm:t>
    </dgm:pt>
    <dgm:pt modelId="{44D28A26-81AC-47D7-9060-69AD108C1825}">
      <dgm:prSet/>
      <dgm:spPr/>
      <dgm:t>
        <a:bodyPr/>
        <a:lstStyle/>
        <a:p>
          <a:r>
            <a:rPr lang="en-AU" dirty="0"/>
            <a:t>MSTFD3003 Prepare design concept for a simple garment </a:t>
          </a:r>
          <a:endParaRPr lang="en-US" dirty="0"/>
        </a:p>
      </dgm:t>
    </dgm:pt>
    <dgm:pt modelId="{8F4936A7-3CE0-4BB5-96A9-C9D6E5A5BAC1}" type="parTrans" cxnId="{693BC97F-2222-47A2-9810-1F73E21DE181}">
      <dgm:prSet/>
      <dgm:spPr/>
      <dgm:t>
        <a:bodyPr/>
        <a:lstStyle/>
        <a:p>
          <a:endParaRPr lang="en-US"/>
        </a:p>
      </dgm:t>
    </dgm:pt>
    <dgm:pt modelId="{F83195A8-17C9-485D-8189-785DB5902175}" type="sibTrans" cxnId="{693BC97F-2222-47A2-9810-1F73E21DE181}">
      <dgm:prSet/>
      <dgm:spPr/>
      <dgm:t>
        <a:bodyPr/>
        <a:lstStyle/>
        <a:p>
          <a:endParaRPr lang="en-US"/>
        </a:p>
      </dgm:t>
    </dgm:pt>
    <dgm:pt modelId="{9F57972F-1078-4404-949E-205787444ED0}">
      <dgm:prSet/>
      <dgm:spPr/>
      <dgm:t>
        <a:bodyPr/>
        <a:lstStyle/>
        <a:p>
          <a:r>
            <a:rPr lang="en-AU" dirty="0"/>
            <a:t>MSTFD3004 Draw a trade drawing for fashion design</a:t>
          </a:r>
          <a:endParaRPr lang="en-US" dirty="0"/>
        </a:p>
      </dgm:t>
    </dgm:pt>
    <dgm:pt modelId="{0985A481-1FBD-4E06-80B9-7EB0BB91B7F3}" type="parTrans" cxnId="{3F91B227-E05B-47F6-8F70-1F5C6E39AA09}">
      <dgm:prSet/>
      <dgm:spPr/>
      <dgm:t>
        <a:bodyPr/>
        <a:lstStyle/>
        <a:p>
          <a:endParaRPr lang="en-US"/>
        </a:p>
      </dgm:t>
    </dgm:pt>
    <dgm:pt modelId="{42D881F9-478C-48EA-9EED-EF4823B406DC}" type="sibTrans" cxnId="{3F91B227-E05B-47F6-8F70-1F5C6E39AA09}">
      <dgm:prSet/>
      <dgm:spPr/>
      <dgm:t>
        <a:bodyPr/>
        <a:lstStyle/>
        <a:p>
          <a:endParaRPr lang="en-US"/>
        </a:p>
      </dgm:t>
    </dgm:pt>
    <dgm:pt modelId="{3747CB94-62ED-413C-A00D-8961DDBFF351}">
      <dgm:prSet/>
      <dgm:spPr/>
      <dgm:t>
        <a:bodyPr/>
        <a:lstStyle/>
        <a:p>
          <a:r>
            <a:rPr lang="en-AU" dirty="0"/>
            <a:t>MSTGN2014 Operate computing technology in a TCF workplace</a:t>
          </a:r>
          <a:endParaRPr lang="en-US" dirty="0"/>
        </a:p>
      </dgm:t>
    </dgm:pt>
    <dgm:pt modelId="{35C686E6-3103-41A8-B162-1B9D30B09404}" type="parTrans" cxnId="{C48F10CD-BBE6-4A4E-9052-59E7C8F59636}">
      <dgm:prSet/>
      <dgm:spPr/>
      <dgm:t>
        <a:bodyPr/>
        <a:lstStyle/>
        <a:p>
          <a:endParaRPr lang="en-US"/>
        </a:p>
      </dgm:t>
    </dgm:pt>
    <dgm:pt modelId="{E1A499B2-516A-48F8-8C54-10EAD5950655}" type="sibTrans" cxnId="{C48F10CD-BBE6-4A4E-9052-59E7C8F59636}">
      <dgm:prSet/>
      <dgm:spPr/>
      <dgm:t>
        <a:bodyPr/>
        <a:lstStyle/>
        <a:p>
          <a:endParaRPr lang="en-US"/>
        </a:p>
      </dgm:t>
    </dgm:pt>
    <dgm:pt modelId="{C3C49E9F-056C-4302-9DF4-917DB8D465B7}" type="pres">
      <dgm:prSet presAssocID="{9ED5B4DB-AF9C-4724-88EA-5B5C9FF8A6B9}" presName="vert0" presStyleCnt="0">
        <dgm:presLayoutVars>
          <dgm:dir/>
          <dgm:animOne val="branch"/>
          <dgm:animLvl val="lvl"/>
        </dgm:presLayoutVars>
      </dgm:prSet>
      <dgm:spPr/>
    </dgm:pt>
    <dgm:pt modelId="{99A09238-125B-482D-9FB9-C02E7F9367A0}" type="pres">
      <dgm:prSet presAssocID="{BD95DE7C-7178-46CB-8DF0-BA71B9F19D15}" presName="thickLine" presStyleLbl="alignNode1" presStyleIdx="0" presStyleCnt="9"/>
      <dgm:spPr/>
    </dgm:pt>
    <dgm:pt modelId="{8267033E-E108-4EFA-8D23-157FD493E98E}" type="pres">
      <dgm:prSet presAssocID="{BD95DE7C-7178-46CB-8DF0-BA71B9F19D15}" presName="horz1" presStyleCnt="0"/>
      <dgm:spPr/>
    </dgm:pt>
    <dgm:pt modelId="{E24950B8-8549-47CB-BF20-8DF1CFEC0908}" type="pres">
      <dgm:prSet presAssocID="{BD95DE7C-7178-46CB-8DF0-BA71B9F19D15}" presName="tx1" presStyleLbl="revTx" presStyleIdx="0" presStyleCnt="9"/>
      <dgm:spPr/>
    </dgm:pt>
    <dgm:pt modelId="{B07A45A7-33C4-4CD6-8A4A-264D25997122}" type="pres">
      <dgm:prSet presAssocID="{BD95DE7C-7178-46CB-8DF0-BA71B9F19D15}" presName="vert1" presStyleCnt="0"/>
      <dgm:spPr/>
    </dgm:pt>
    <dgm:pt modelId="{254DFA15-E0D8-4813-831B-1FEA9BDB2036}" type="pres">
      <dgm:prSet presAssocID="{F36F3843-2CA7-42B5-8C7F-F8B399957CA5}" presName="thickLine" presStyleLbl="alignNode1" presStyleIdx="1" presStyleCnt="9"/>
      <dgm:spPr/>
    </dgm:pt>
    <dgm:pt modelId="{5628A538-AF6F-43AD-B3BF-BEF9567D8895}" type="pres">
      <dgm:prSet presAssocID="{F36F3843-2CA7-42B5-8C7F-F8B399957CA5}" presName="horz1" presStyleCnt="0"/>
      <dgm:spPr/>
    </dgm:pt>
    <dgm:pt modelId="{6E78AF9A-EF16-4D00-83EB-AA1396EC45AE}" type="pres">
      <dgm:prSet presAssocID="{F36F3843-2CA7-42B5-8C7F-F8B399957CA5}" presName="tx1" presStyleLbl="revTx" presStyleIdx="1" presStyleCnt="9"/>
      <dgm:spPr/>
    </dgm:pt>
    <dgm:pt modelId="{94A0A258-2856-4B61-B289-739D6EE6CAF3}" type="pres">
      <dgm:prSet presAssocID="{F36F3843-2CA7-42B5-8C7F-F8B399957CA5}" presName="vert1" presStyleCnt="0"/>
      <dgm:spPr/>
    </dgm:pt>
    <dgm:pt modelId="{DCEE1F3D-58D6-414B-BEA8-C5DE41D526E8}" type="pres">
      <dgm:prSet presAssocID="{49ACB136-3D9E-405D-9DCE-2B34AF19020F}" presName="thickLine" presStyleLbl="alignNode1" presStyleIdx="2" presStyleCnt="9"/>
      <dgm:spPr/>
    </dgm:pt>
    <dgm:pt modelId="{5DE778D3-F032-4BC6-83D6-9245458761BE}" type="pres">
      <dgm:prSet presAssocID="{49ACB136-3D9E-405D-9DCE-2B34AF19020F}" presName="horz1" presStyleCnt="0"/>
      <dgm:spPr/>
    </dgm:pt>
    <dgm:pt modelId="{94112FD5-CF10-4ECC-B0D5-48391EF451AB}" type="pres">
      <dgm:prSet presAssocID="{49ACB136-3D9E-405D-9DCE-2B34AF19020F}" presName="tx1" presStyleLbl="revTx" presStyleIdx="2" presStyleCnt="9"/>
      <dgm:spPr/>
    </dgm:pt>
    <dgm:pt modelId="{207A74CD-E7F2-48DB-A273-3C7FF68B7861}" type="pres">
      <dgm:prSet presAssocID="{49ACB136-3D9E-405D-9DCE-2B34AF19020F}" presName="vert1" presStyleCnt="0"/>
      <dgm:spPr/>
    </dgm:pt>
    <dgm:pt modelId="{56E6BAD8-275C-4FFB-B412-995B7AEE9365}" type="pres">
      <dgm:prSet presAssocID="{E38F6AB8-B804-40EF-9983-310EC1BC8EEF}" presName="thickLine" presStyleLbl="alignNode1" presStyleIdx="3" presStyleCnt="9"/>
      <dgm:spPr/>
    </dgm:pt>
    <dgm:pt modelId="{D1FA5424-8313-4CF4-A49C-32A82CC56398}" type="pres">
      <dgm:prSet presAssocID="{E38F6AB8-B804-40EF-9983-310EC1BC8EEF}" presName="horz1" presStyleCnt="0"/>
      <dgm:spPr/>
    </dgm:pt>
    <dgm:pt modelId="{DB36104E-41F0-40E1-B5A7-3EA727163A43}" type="pres">
      <dgm:prSet presAssocID="{E38F6AB8-B804-40EF-9983-310EC1BC8EEF}" presName="tx1" presStyleLbl="revTx" presStyleIdx="3" presStyleCnt="9"/>
      <dgm:spPr/>
    </dgm:pt>
    <dgm:pt modelId="{7BA83B47-3D14-4F34-AD43-CDDACCFEAA98}" type="pres">
      <dgm:prSet presAssocID="{E38F6AB8-B804-40EF-9983-310EC1BC8EEF}" presName="vert1" presStyleCnt="0"/>
      <dgm:spPr/>
    </dgm:pt>
    <dgm:pt modelId="{E3E088CD-930C-4BC9-88C1-129C70B35B9A}" type="pres">
      <dgm:prSet presAssocID="{4159B080-3DE4-4EDB-8B74-A19532F4BE09}" presName="thickLine" presStyleLbl="alignNode1" presStyleIdx="4" presStyleCnt="9"/>
      <dgm:spPr/>
    </dgm:pt>
    <dgm:pt modelId="{F5FDAE6D-72BC-4A25-9F71-97D2872601BA}" type="pres">
      <dgm:prSet presAssocID="{4159B080-3DE4-4EDB-8B74-A19532F4BE09}" presName="horz1" presStyleCnt="0"/>
      <dgm:spPr/>
    </dgm:pt>
    <dgm:pt modelId="{64BBFD03-73C0-4D17-B7CB-A6027C5BC412}" type="pres">
      <dgm:prSet presAssocID="{4159B080-3DE4-4EDB-8B74-A19532F4BE09}" presName="tx1" presStyleLbl="revTx" presStyleIdx="4" presStyleCnt="9"/>
      <dgm:spPr/>
    </dgm:pt>
    <dgm:pt modelId="{DE443393-5189-499D-95A3-3E95429AA9F3}" type="pres">
      <dgm:prSet presAssocID="{4159B080-3DE4-4EDB-8B74-A19532F4BE09}" presName="vert1" presStyleCnt="0"/>
      <dgm:spPr/>
    </dgm:pt>
    <dgm:pt modelId="{B849196A-F425-45CA-B414-84415F4554C7}" type="pres">
      <dgm:prSet presAssocID="{86B8C854-5C2D-4838-B3A1-2AE7E023256A}" presName="thickLine" presStyleLbl="alignNode1" presStyleIdx="5" presStyleCnt="9"/>
      <dgm:spPr/>
    </dgm:pt>
    <dgm:pt modelId="{2C831C76-9C86-484F-81DC-9AC5A9CEA306}" type="pres">
      <dgm:prSet presAssocID="{86B8C854-5C2D-4838-B3A1-2AE7E023256A}" presName="horz1" presStyleCnt="0"/>
      <dgm:spPr/>
    </dgm:pt>
    <dgm:pt modelId="{DBA7A843-2E67-4473-9DA1-D42440C2ED73}" type="pres">
      <dgm:prSet presAssocID="{86B8C854-5C2D-4838-B3A1-2AE7E023256A}" presName="tx1" presStyleLbl="revTx" presStyleIdx="5" presStyleCnt="9"/>
      <dgm:spPr/>
    </dgm:pt>
    <dgm:pt modelId="{15FA1C8C-E3A9-46DD-999D-52EBAE53A2ED}" type="pres">
      <dgm:prSet presAssocID="{86B8C854-5C2D-4838-B3A1-2AE7E023256A}" presName="vert1" presStyleCnt="0"/>
      <dgm:spPr/>
    </dgm:pt>
    <dgm:pt modelId="{09DC0A6B-5EDC-4602-9C63-EFD3D4659AD1}" type="pres">
      <dgm:prSet presAssocID="{44D28A26-81AC-47D7-9060-69AD108C1825}" presName="thickLine" presStyleLbl="alignNode1" presStyleIdx="6" presStyleCnt="9"/>
      <dgm:spPr/>
    </dgm:pt>
    <dgm:pt modelId="{F5632CCC-2903-4C2A-85CF-EAF98CD29DBE}" type="pres">
      <dgm:prSet presAssocID="{44D28A26-81AC-47D7-9060-69AD108C1825}" presName="horz1" presStyleCnt="0"/>
      <dgm:spPr/>
    </dgm:pt>
    <dgm:pt modelId="{EA5F2D14-51B7-4A6A-8CB2-A1B044D7ECE0}" type="pres">
      <dgm:prSet presAssocID="{44D28A26-81AC-47D7-9060-69AD108C1825}" presName="tx1" presStyleLbl="revTx" presStyleIdx="6" presStyleCnt="9"/>
      <dgm:spPr/>
    </dgm:pt>
    <dgm:pt modelId="{63B7F2EC-9CA9-4574-9A51-6E8ABBE6D892}" type="pres">
      <dgm:prSet presAssocID="{44D28A26-81AC-47D7-9060-69AD108C1825}" presName="vert1" presStyleCnt="0"/>
      <dgm:spPr/>
    </dgm:pt>
    <dgm:pt modelId="{05D27DFF-71D0-4345-9904-7A8ED6AE26CD}" type="pres">
      <dgm:prSet presAssocID="{9F57972F-1078-4404-949E-205787444ED0}" presName="thickLine" presStyleLbl="alignNode1" presStyleIdx="7" presStyleCnt="9"/>
      <dgm:spPr/>
    </dgm:pt>
    <dgm:pt modelId="{C59F083E-0824-4938-8A4F-4BB5AF10149F}" type="pres">
      <dgm:prSet presAssocID="{9F57972F-1078-4404-949E-205787444ED0}" presName="horz1" presStyleCnt="0"/>
      <dgm:spPr/>
    </dgm:pt>
    <dgm:pt modelId="{C99132C2-AA7A-4DA2-A94F-CB52A0B5EAB1}" type="pres">
      <dgm:prSet presAssocID="{9F57972F-1078-4404-949E-205787444ED0}" presName="tx1" presStyleLbl="revTx" presStyleIdx="7" presStyleCnt="9"/>
      <dgm:spPr/>
    </dgm:pt>
    <dgm:pt modelId="{B6C5AA95-E692-4883-849B-4A82E00DFD36}" type="pres">
      <dgm:prSet presAssocID="{9F57972F-1078-4404-949E-205787444ED0}" presName="vert1" presStyleCnt="0"/>
      <dgm:spPr/>
    </dgm:pt>
    <dgm:pt modelId="{32BFC124-5BAD-44FA-912C-08A55B87DF28}" type="pres">
      <dgm:prSet presAssocID="{3747CB94-62ED-413C-A00D-8961DDBFF351}" presName="thickLine" presStyleLbl="alignNode1" presStyleIdx="8" presStyleCnt="9"/>
      <dgm:spPr/>
    </dgm:pt>
    <dgm:pt modelId="{C74EED3C-18EF-4C69-9355-0BA4429D4E75}" type="pres">
      <dgm:prSet presAssocID="{3747CB94-62ED-413C-A00D-8961DDBFF351}" presName="horz1" presStyleCnt="0"/>
      <dgm:spPr/>
    </dgm:pt>
    <dgm:pt modelId="{C282FD0B-C142-4111-9C47-CC4561FBB445}" type="pres">
      <dgm:prSet presAssocID="{3747CB94-62ED-413C-A00D-8961DDBFF351}" presName="tx1" presStyleLbl="revTx" presStyleIdx="8" presStyleCnt="9"/>
      <dgm:spPr/>
    </dgm:pt>
    <dgm:pt modelId="{9F51EC40-F84A-4A24-8886-00D3B6146143}" type="pres">
      <dgm:prSet presAssocID="{3747CB94-62ED-413C-A00D-8961DDBFF351}" presName="vert1" presStyleCnt="0"/>
      <dgm:spPr/>
    </dgm:pt>
  </dgm:ptLst>
  <dgm:cxnLst>
    <dgm:cxn modelId="{3DCE7F07-C0E1-492C-9636-8695DA314650}" srcId="{9ED5B4DB-AF9C-4724-88EA-5B5C9FF8A6B9}" destId="{F36F3843-2CA7-42B5-8C7F-F8B399957CA5}" srcOrd="1" destOrd="0" parTransId="{A23985AF-CF6E-4420-8E05-2E6F7748C800}" sibTransId="{A3B1A60A-110A-443F-8657-D00E9C46E882}"/>
    <dgm:cxn modelId="{A9F35510-8B69-4246-A4DD-14432724689E}" srcId="{9ED5B4DB-AF9C-4724-88EA-5B5C9FF8A6B9}" destId="{49ACB136-3D9E-405D-9DCE-2B34AF19020F}" srcOrd="2" destOrd="0" parTransId="{231705D2-2BA2-4307-9009-B07E82E95669}" sibTransId="{2ED40891-C07A-467F-B0CF-15DACFC00802}"/>
    <dgm:cxn modelId="{3F91B227-E05B-47F6-8F70-1F5C6E39AA09}" srcId="{9ED5B4DB-AF9C-4724-88EA-5B5C9FF8A6B9}" destId="{9F57972F-1078-4404-949E-205787444ED0}" srcOrd="7" destOrd="0" parTransId="{0985A481-1FBD-4E06-80B9-7EB0BB91B7F3}" sibTransId="{42D881F9-478C-48EA-9EED-EF4823B406DC}"/>
    <dgm:cxn modelId="{A2FD6828-6B73-40B1-A6FD-DF0CE0FD6CA3}" type="presOf" srcId="{4159B080-3DE4-4EDB-8B74-A19532F4BE09}" destId="{64BBFD03-73C0-4D17-B7CB-A6027C5BC412}" srcOrd="0" destOrd="0" presId="urn:microsoft.com/office/officeart/2008/layout/LinedList"/>
    <dgm:cxn modelId="{2A128A38-DEFE-4F85-8E50-6F627F3A73E8}" srcId="{9ED5B4DB-AF9C-4724-88EA-5B5C9FF8A6B9}" destId="{BD95DE7C-7178-46CB-8DF0-BA71B9F19D15}" srcOrd="0" destOrd="0" parTransId="{36E8E492-DBD9-4C58-B8F8-7C772DF97DB3}" sibTransId="{509B1A2B-B571-4FF6-A9BD-B3DF8E3C61D8}"/>
    <dgm:cxn modelId="{DB65C93C-4A84-45C8-94F5-3267C2D8814E}" srcId="{9ED5B4DB-AF9C-4724-88EA-5B5C9FF8A6B9}" destId="{4159B080-3DE4-4EDB-8B74-A19532F4BE09}" srcOrd="4" destOrd="0" parTransId="{FAF5F3F0-7750-4B80-A513-BD6DC86FDC33}" sibTransId="{C9F959D2-677A-42EB-9FB2-1C9181C3AB00}"/>
    <dgm:cxn modelId="{97E36962-0951-4023-A467-BD2226654D44}" srcId="{9ED5B4DB-AF9C-4724-88EA-5B5C9FF8A6B9}" destId="{E38F6AB8-B804-40EF-9983-310EC1BC8EEF}" srcOrd="3" destOrd="0" parTransId="{BBE5402D-225E-41AA-8B3A-A540546F3712}" sibTransId="{8A6F868A-89B7-4EDC-A5ED-07ADD73F5526}"/>
    <dgm:cxn modelId="{1C041D44-2135-40B1-AFA2-D057ADF02EC0}" type="presOf" srcId="{9F57972F-1078-4404-949E-205787444ED0}" destId="{C99132C2-AA7A-4DA2-A94F-CB52A0B5EAB1}" srcOrd="0" destOrd="0" presId="urn:microsoft.com/office/officeart/2008/layout/LinedList"/>
    <dgm:cxn modelId="{98220F4F-591F-4836-87E4-CF687A418F8E}" type="presOf" srcId="{49ACB136-3D9E-405D-9DCE-2B34AF19020F}" destId="{94112FD5-CF10-4ECC-B0D5-48391EF451AB}" srcOrd="0" destOrd="0" presId="urn:microsoft.com/office/officeart/2008/layout/LinedList"/>
    <dgm:cxn modelId="{B8806C72-D2AE-46DA-B770-81384D90D85C}" srcId="{9ED5B4DB-AF9C-4724-88EA-5B5C9FF8A6B9}" destId="{86B8C854-5C2D-4838-B3A1-2AE7E023256A}" srcOrd="5" destOrd="0" parTransId="{59B1B1ED-87A0-4973-895C-A17306B768F6}" sibTransId="{D4247FF8-D73F-4F70-BD59-E160AF3A6CE0}"/>
    <dgm:cxn modelId="{981D4E74-B554-4704-80AB-DD5EE89EB8BB}" type="presOf" srcId="{9ED5B4DB-AF9C-4724-88EA-5B5C9FF8A6B9}" destId="{C3C49E9F-056C-4302-9DF4-917DB8D465B7}" srcOrd="0" destOrd="0" presId="urn:microsoft.com/office/officeart/2008/layout/LinedList"/>
    <dgm:cxn modelId="{BFD7EF7E-C4B5-47BC-ACA0-250322BF347D}" type="presOf" srcId="{86B8C854-5C2D-4838-B3A1-2AE7E023256A}" destId="{DBA7A843-2E67-4473-9DA1-D42440C2ED73}" srcOrd="0" destOrd="0" presId="urn:microsoft.com/office/officeart/2008/layout/LinedList"/>
    <dgm:cxn modelId="{693BC97F-2222-47A2-9810-1F73E21DE181}" srcId="{9ED5B4DB-AF9C-4724-88EA-5B5C9FF8A6B9}" destId="{44D28A26-81AC-47D7-9060-69AD108C1825}" srcOrd="6" destOrd="0" parTransId="{8F4936A7-3CE0-4BB5-96A9-C9D6E5A5BAC1}" sibTransId="{F83195A8-17C9-485D-8189-785DB5902175}"/>
    <dgm:cxn modelId="{3A6B5496-4679-4DAE-A2B7-967576A5D7E3}" type="presOf" srcId="{44D28A26-81AC-47D7-9060-69AD108C1825}" destId="{EA5F2D14-51B7-4A6A-8CB2-A1B044D7ECE0}" srcOrd="0" destOrd="0" presId="urn:microsoft.com/office/officeart/2008/layout/LinedList"/>
    <dgm:cxn modelId="{2B5D159D-BEC7-43ED-8C25-BAD72802C876}" type="presOf" srcId="{3747CB94-62ED-413C-A00D-8961DDBFF351}" destId="{C282FD0B-C142-4111-9C47-CC4561FBB445}" srcOrd="0" destOrd="0" presId="urn:microsoft.com/office/officeart/2008/layout/LinedList"/>
    <dgm:cxn modelId="{89B093A2-D319-4F62-B772-273C0C570608}" type="presOf" srcId="{BD95DE7C-7178-46CB-8DF0-BA71B9F19D15}" destId="{E24950B8-8549-47CB-BF20-8DF1CFEC0908}" srcOrd="0" destOrd="0" presId="urn:microsoft.com/office/officeart/2008/layout/LinedList"/>
    <dgm:cxn modelId="{8A17CCBC-DDAC-4F32-AA9F-830720A4FCAD}" type="presOf" srcId="{E38F6AB8-B804-40EF-9983-310EC1BC8EEF}" destId="{DB36104E-41F0-40E1-B5A7-3EA727163A43}" srcOrd="0" destOrd="0" presId="urn:microsoft.com/office/officeart/2008/layout/LinedList"/>
    <dgm:cxn modelId="{C48F10CD-BBE6-4A4E-9052-59E7C8F59636}" srcId="{9ED5B4DB-AF9C-4724-88EA-5B5C9FF8A6B9}" destId="{3747CB94-62ED-413C-A00D-8961DDBFF351}" srcOrd="8" destOrd="0" parTransId="{35C686E6-3103-41A8-B162-1B9D30B09404}" sibTransId="{E1A499B2-516A-48F8-8C54-10EAD5950655}"/>
    <dgm:cxn modelId="{0FF47AEF-6506-43B5-B671-3AD60126D3ED}" type="presOf" srcId="{F36F3843-2CA7-42B5-8C7F-F8B399957CA5}" destId="{6E78AF9A-EF16-4D00-83EB-AA1396EC45AE}" srcOrd="0" destOrd="0" presId="urn:microsoft.com/office/officeart/2008/layout/LinedList"/>
    <dgm:cxn modelId="{891E4675-9730-41B0-BA5C-F3DC6BFBE79E}" type="presParOf" srcId="{C3C49E9F-056C-4302-9DF4-917DB8D465B7}" destId="{99A09238-125B-482D-9FB9-C02E7F9367A0}" srcOrd="0" destOrd="0" presId="urn:microsoft.com/office/officeart/2008/layout/LinedList"/>
    <dgm:cxn modelId="{929DD84A-6386-40DB-B91D-DD4196E64789}" type="presParOf" srcId="{C3C49E9F-056C-4302-9DF4-917DB8D465B7}" destId="{8267033E-E108-4EFA-8D23-157FD493E98E}" srcOrd="1" destOrd="0" presId="urn:microsoft.com/office/officeart/2008/layout/LinedList"/>
    <dgm:cxn modelId="{0FE2AF7F-F7F4-4E93-9799-8A7E0889B9E1}" type="presParOf" srcId="{8267033E-E108-4EFA-8D23-157FD493E98E}" destId="{E24950B8-8549-47CB-BF20-8DF1CFEC0908}" srcOrd="0" destOrd="0" presId="urn:microsoft.com/office/officeart/2008/layout/LinedList"/>
    <dgm:cxn modelId="{4CD683CA-8195-4C72-B3CC-E4D3CD3AEBA7}" type="presParOf" srcId="{8267033E-E108-4EFA-8D23-157FD493E98E}" destId="{B07A45A7-33C4-4CD6-8A4A-264D25997122}" srcOrd="1" destOrd="0" presId="urn:microsoft.com/office/officeart/2008/layout/LinedList"/>
    <dgm:cxn modelId="{C38781B8-2C80-48D2-BABB-057861A5C5B8}" type="presParOf" srcId="{C3C49E9F-056C-4302-9DF4-917DB8D465B7}" destId="{254DFA15-E0D8-4813-831B-1FEA9BDB2036}" srcOrd="2" destOrd="0" presId="urn:microsoft.com/office/officeart/2008/layout/LinedList"/>
    <dgm:cxn modelId="{AECA840D-C783-4F50-80D7-F895EB54ACC9}" type="presParOf" srcId="{C3C49E9F-056C-4302-9DF4-917DB8D465B7}" destId="{5628A538-AF6F-43AD-B3BF-BEF9567D8895}" srcOrd="3" destOrd="0" presId="urn:microsoft.com/office/officeart/2008/layout/LinedList"/>
    <dgm:cxn modelId="{47FC0A6B-8803-499D-BD2E-1D63C1C539FF}" type="presParOf" srcId="{5628A538-AF6F-43AD-B3BF-BEF9567D8895}" destId="{6E78AF9A-EF16-4D00-83EB-AA1396EC45AE}" srcOrd="0" destOrd="0" presId="urn:microsoft.com/office/officeart/2008/layout/LinedList"/>
    <dgm:cxn modelId="{7B5CA210-488D-48AB-B26F-8A14A2BBD102}" type="presParOf" srcId="{5628A538-AF6F-43AD-B3BF-BEF9567D8895}" destId="{94A0A258-2856-4B61-B289-739D6EE6CAF3}" srcOrd="1" destOrd="0" presId="urn:microsoft.com/office/officeart/2008/layout/LinedList"/>
    <dgm:cxn modelId="{9A13CA0D-E09F-4FD1-9807-8EC3FFD3ED14}" type="presParOf" srcId="{C3C49E9F-056C-4302-9DF4-917DB8D465B7}" destId="{DCEE1F3D-58D6-414B-BEA8-C5DE41D526E8}" srcOrd="4" destOrd="0" presId="urn:microsoft.com/office/officeart/2008/layout/LinedList"/>
    <dgm:cxn modelId="{64DB5AA0-B1A4-492A-A59E-B829FB0A74F1}" type="presParOf" srcId="{C3C49E9F-056C-4302-9DF4-917DB8D465B7}" destId="{5DE778D3-F032-4BC6-83D6-9245458761BE}" srcOrd="5" destOrd="0" presId="urn:microsoft.com/office/officeart/2008/layout/LinedList"/>
    <dgm:cxn modelId="{BDDA5A6B-AF1D-473B-88A3-6F6CBCA04B75}" type="presParOf" srcId="{5DE778D3-F032-4BC6-83D6-9245458761BE}" destId="{94112FD5-CF10-4ECC-B0D5-48391EF451AB}" srcOrd="0" destOrd="0" presId="urn:microsoft.com/office/officeart/2008/layout/LinedList"/>
    <dgm:cxn modelId="{781DFFB2-E355-4A32-8687-27AF687F6B5B}" type="presParOf" srcId="{5DE778D3-F032-4BC6-83D6-9245458761BE}" destId="{207A74CD-E7F2-48DB-A273-3C7FF68B7861}" srcOrd="1" destOrd="0" presId="urn:microsoft.com/office/officeart/2008/layout/LinedList"/>
    <dgm:cxn modelId="{4D39B7F5-1D9D-4E83-8B9D-EB0294C8FE97}" type="presParOf" srcId="{C3C49E9F-056C-4302-9DF4-917DB8D465B7}" destId="{56E6BAD8-275C-4FFB-B412-995B7AEE9365}" srcOrd="6" destOrd="0" presId="urn:microsoft.com/office/officeart/2008/layout/LinedList"/>
    <dgm:cxn modelId="{FD76F430-B064-41DA-BCBD-C7EFAF8560D2}" type="presParOf" srcId="{C3C49E9F-056C-4302-9DF4-917DB8D465B7}" destId="{D1FA5424-8313-4CF4-A49C-32A82CC56398}" srcOrd="7" destOrd="0" presId="urn:microsoft.com/office/officeart/2008/layout/LinedList"/>
    <dgm:cxn modelId="{0CC9EDC1-B11C-4089-B7AD-4F39826F5D59}" type="presParOf" srcId="{D1FA5424-8313-4CF4-A49C-32A82CC56398}" destId="{DB36104E-41F0-40E1-B5A7-3EA727163A43}" srcOrd="0" destOrd="0" presId="urn:microsoft.com/office/officeart/2008/layout/LinedList"/>
    <dgm:cxn modelId="{A7AA18B5-1B22-4207-B32A-0A77CF6B1A34}" type="presParOf" srcId="{D1FA5424-8313-4CF4-A49C-32A82CC56398}" destId="{7BA83B47-3D14-4F34-AD43-CDDACCFEAA98}" srcOrd="1" destOrd="0" presId="urn:microsoft.com/office/officeart/2008/layout/LinedList"/>
    <dgm:cxn modelId="{37BE4BFF-516F-4D4A-BAF8-11B8C702F6F0}" type="presParOf" srcId="{C3C49E9F-056C-4302-9DF4-917DB8D465B7}" destId="{E3E088CD-930C-4BC9-88C1-129C70B35B9A}" srcOrd="8" destOrd="0" presId="urn:microsoft.com/office/officeart/2008/layout/LinedList"/>
    <dgm:cxn modelId="{02DDF385-6FBE-45A8-8A0C-DBB84F26D41B}" type="presParOf" srcId="{C3C49E9F-056C-4302-9DF4-917DB8D465B7}" destId="{F5FDAE6D-72BC-4A25-9F71-97D2872601BA}" srcOrd="9" destOrd="0" presId="urn:microsoft.com/office/officeart/2008/layout/LinedList"/>
    <dgm:cxn modelId="{91AB2C07-3C62-4E01-B281-5D2DDCB87EBC}" type="presParOf" srcId="{F5FDAE6D-72BC-4A25-9F71-97D2872601BA}" destId="{64BBFD03-73C0-4D17-B7CB-A6027C5BC412}" srcOrd="0" destOrd="0" presId="urn:microsoft.com/office/officeart/2008/layout/LinedList"/>
    <dgm:cxn modelId="{AEE7F0DB-BB8E-4CED-96AB-2B0A2A058DA2}" type="presParOf" srcId="{F5FDAE6D-72BC-4A25-9F71-97D2872601BA}" destId="{DE443393-5189-499D-95A3-3E95429AA9F3}" srcOrd="1" destOrd="0" presId="urn:microsoft.com/office/officeart/2008/layout/LinedList"/>
    <dgm:cxn modelId="{D072A527-842E-404F-8129-EDDE7E43769F}" type="presParOf" srcId="{C3C49E9F-056C-4302-9DF4-917DB8D465B7}" destId="{B849196A-F425-45CA-B414-84415F4554C7}" srcOrd="10" destOrd="0" presId="urn:microsoft.com/office/officeart/2008/layout/LinedList"/>
    <dgm:cxn modelId="{B7FFE12B-5857-439A-B5BE-577605373F40}" type="presParOf" srcId="{C3C49E9F-056C-4302-9DF4-917DB8D465B7}" destId="{2C831C76-9C86-484F-81DC-9AC5A9CEA306}" srcOrd="11" destOrd="0" presId="urn:microsoft.com/office/officeart/2008/layout/LinedList"/>
    <dgm:cxn modelId="{660CF6DE-41FF-49F1-8DE3-68AD81562207}" type="presParOf" srcId="{2C831C76-9C86-484F-81DC-9AC5A9CEA306}" destId="{DBA7A843-2E67-4473-9DA1-D42440C2ED73}" srcOrd="0" destOrd="0" presId="urn:microsoft.com/office/officeart/2008/layout/LinedList"/>
    <dgm:cxn modelId="{EE182A3C-0EA0-40E2-ABC6-7CC4349B35CE}" type="presParOf" srcId="{2C831C76-9C86-484F-81DC-9AC5A9CEA306}" destId="{15FA1C8C-E3A9-46DD-999D-52EBAE53A2ED}" srcOrd="1" destOrd="0" presId="urn:microsoft.com/office/officeart/2008/layout/LinedList"/>
    <dgm:cxn modelId="{AD3D31BE-5BBD-4BB8-88E3-E03BEC46A0C1}" type="presParOf" srcId="{C3C49E9F-056C-4302-9DF4-917DB8D465B7}" destId="{09DC0A6B-5EDC-4602-9C63-EFD3D4659AD1}" srcOrd="12" destOrd="0" presId="urn:microsoft.com/office/officeart/2008/layout/LinedList"/>
    <dgm:cxn modelId="{503816A7-DC18-4A86-81A1-55F238FE93CA}" type="presParOf" srcId="{C3C49E9F-056C-4302-9DF4-917DB8D465B7}" destId="{F5632CCC-2903-4C2A-85CF-EAF98CD29DBE}" srcOrd="13" destOrd="0" presId="urn:microsoft.com/office/officeart/2008/layout/LinedList"/>
    <dgm:cxn modelId="{C7EABA66-409B-4C99-9011-8B35DF63DF60}" type="presParOf" srcId="{F5632CCC-2903-4C2A-85CF-EAF98CD29DBE}" destId="{EA5F2D14-51B7-4A6A-8CB2-A1B044D7ECE0}" srcOrd="0" destOrd="0" presId="urn:microsoft.com/office/officeart/2008/layout/LinedList"/>
    <dgm:cxn modelId="{CBFA657F-DA4B-4EE8-809F-5BE072CF03E0}" type="presParOf" srcId="{F5632CCC-2903-4C2A-85CF-EAF98CD29DBE}" destId="{63B7F2EC-9CA9-4574-9A51-6E8ABBE6D892}" srcOrd="1" destOrd="0" presId="urn:microsoft.com/office/officeart/2008/layout/LinedList"/>
    <dgm:cxn modelId="{CE8E5B4E-0E5C-4756-B5B8-34711B2CC9D5}" type="presParOf" srcId="{C3C49E9F-056C-4302-9DF4-917DB8D465B7}" destId="{05D27DFF-71D0-4345-9904-7A8ED6AE26CD}" srcOrd="14" destOrd="0" presId="urn:microsoft.com/office/officeart/2008/layout/LinedList"/>
    <dgm:cxn modelId="{3C785B3F-3075-44F8-AB8A-4C598CED31C2}" type="presParOf" srcId="{C3C49E9F-056C-4302-9DF4-917DB8D465B7}" destId="{C59F083E-0824-4938-8A4F-4BB5AF10149F}" srcOrd="15" destOrd="0" presId="urn:microsoft.com/office/officeart/2008/layout/LinedList"/>
    <dgm:cxn modelId="{822A7110-BF78-4018-9004-DAF765165EDE}" type="presParOf" srcId="{C59F083E-0824-4938-8A4F-4BB5AF10149F}" destId="{C99132C2-AA7A-4DA2-A94F-CB52A0B5EAB1}" srcOrd="0" destOrd="0" presId="urn:microsoft.com/office/officeart/2008/layout/LinedList"/>
    <dgm:cxn modelId="{D4A56ED1-8976-4A16-BD8A-7A54FCAAE09C}" type="presParOf" srcId="{C59F083E-0824-4938-8A4F-4BB5AF10149F}" destId="{B6C5AA95-E692-4883-849B-4A82E00DFD36}" srcOrd="1" destOrd="0" presId="urn:microsoft.com/office/officeart/2008/layout/LinedList"/>
    <dgm:cxn modelId="{D553BD69-DEAC-4F1A-8DF5-843C3C9D6604}" type="presParOf" srcId="{C3C49E9F-056C-4302-9DF4-917DB8D465B7}" destId="{32BFC124-5BAD-44FA-912C-08A55B87DF28}" srcOrd="16" destOrd="0" presId="urn:microsoft.com/office/officeart/2008/layout/LinedList"/>
    <dgm:cxn modelId="{520468F2-0D7D-489B-BA80-ECCEB3C84EC8}" type="presParOf" srcId="{C3C49E9F-056C-4302-9DF4-917DB8D465B7}" destId="{C74EED3C-18EF-4C69-9355-0BA4429D4E75}" srcOrd="17" destOrd="0" presId="urn:microsoft.com/office/officeart/2008/layout/LinedList"/>
    <dgm:cxn modelId="{24E516AD-B12D-4F68-B91E-9858337096EC}" type="presParOf" srcId="{C74EED3C-18EF-4C69-9355-0BA4429D4E75}" destId="{C282FD0B-C142-4111-9C47-CC4561FBB445}" srcOrd="0" destOrd="0" presId="urn:microsoft.com/office/officeart/2008/layout/LinedList"/>
    <dgm:cxn modelId="{77209D69-12A6-4C50-B298-705A8E34B246}" type="presParOf" srcId="{C74EED3C-18EF-4C69-9355-0BA4429D4E75}" destId="{9F51EC40-F84A-4A24-8886-00D3B614614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115094-851C-44D3-8EF7-9376D449F42E}"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D60E8BBD-2C3C-41DA-9CA7-F7DFBA915840}">
      <dgm:prSet/>
      <dgm:spPr/>
      <dgm:t>
        <a:bodyPr/>
        <a:lstStyle/>
        <a:p>
          <a:r>
            <a:rPr lang="en-AU" dirty="0"/>
            <a:t>Commences Monday 6</a:t>
          </a:r>
          <a:r>
            <a:rPr lang="en-AU" dirty="0">
              <a:solidFill>
                <a:schemeClr val="bg1"/>
              </a:solidFill>
            </a:rPr>
            <a:t>th February 2023</a:t>
          </a:r>
          <a:endParaRPr lang="en-US" dirty="0">
            <a:solidFill>
              <a:schemeClr val="bg1"/>
            </a:solidFill>
          </a:endParaRPr>
        </a:p>
      </dgm:t>
    </dgm:pt>
    <dgm:pt modelId="{ECB0FED8-433D-471F-B1C3-8FDFF897F1B7}" type="parTrans" cxnId="{EC292A84-BE18-4F9F-92BE-3ECC66F2346B}">
      <dgm:prSet/>
      <dgm:spPr/>
      <dgm:t>
        <a:bodyPr/>
        <a:lstStyle/>
        <a:p>
          <a:endParaRPr lang="en-US"/>
        </a:p>
      </dgm:t>
    </dgm:pt>
    <dgm:pt modelId="{83B0B6E9-6193-4651-9164-86378A1F21A7}" type="sibTrans" cxnId="{EC292A84-BE18-4F9F-92BE-3ECC66F2346B}">
      <dgm:prSet/>
      <dgm:spPr/>
      <dgm:t>
        <a:bodyPr/>
        <a:lstStyle/>
        <a:p>
          <a:endParaRPr lang="en-US"/>
        </a:p>
      </dgm:t>
    </dgm:pt>
    <dgm:pt modelId="{10E32319-65A9-49D5-B172-6D441362A0EF}">
      <dgm:prSet/>
      <dgm:spPr/>
      <dgm:t>
        <a:bodyPr/>
        <a:lstStyle/>
        <a:p>
          <a:r>
            <a:rPr lang="en-AU" dirty="0"/>
            <a:t>Concludes Friday 1st</a:t>
          </a:r>
          <a:r>
            <a:rPr lang="en-AU" dirty="0">
              <a:solidFill>
                <a:schemeClr val="bg1"/>
              </a:solidFill>
            </a:rPr>
            <a:t> December 2023</a:t>
          </a:r>
          <a:endParaRPr lang="en-US" dirty="0">
            <a:solidFill>
              <a:schemeClr val="bg1"/>
            </a:solidFill>
          </a:endParaRPr>
        </a:p>
      </dgm:t>
    </dgm:pt>
    <dgm:pt modelId="{394DED44-C8BF-4B49-8AD5-6355773F9A8C}" type="parTrans" cxnId="{5EE77C7C-8CDD-4B4A-95DC-CFB116C03C56}">
      <dgm:prSet/>
      <dgm:spPr/>
      <dgm:t>
        <a:bodyPr/>
        <a:lstStyle/>
        <a:p>
          <a:endParaRPr lang="en-US"/>
        </a:p>
      </dgm:t>
    </dgm:pt>
    <dgm:pt modelId="{EA8AA5AA-5316-4FFD-AF04-51A56E62CADB}" type="sibTrans" cxnId="{5EE77C7C-8CDD-4B4A-95DC-CFB116C03C56}">
      <dgm:prSet/>
      <dgm:spPr/>
      <dgm:t>
        <a:bodyPr/>
        <a:lstStyle/>
        <a:p>
          <a:endParaRPr lang="en-US"/>
        </a:p>
      </dgm:t>
    </dgm:pt>
    <dgm:pt modelId="{4C3C2620-4C08-4816-B3AA-001BC0C2CA97}">
      <dgm:prSet/>
      <dgm:spPr/>
      <dgm:t>
        <a:bodyPr/>
        <a:lstStyle/>
        <a:p>
          <a:r>
            <a:rPr lang="en-AU" dirty="0"/>
            <a:t>Training Commitment – Required Attendance</a:t>
          </a:r>
          <a:endParaRPr lang="en-US" dirty="0"/>
        </a:p>
      </dgm:t>
    </dgm:pt>
    <dgm:pt modelId="{631C4348-EAFD-49AA-B7A3-EAB554260449}" type="parTrans" cxnId="{F4753E16-9657-4712-951D-749D4F256153}">
      <dgm:prSet/>
      <dgm:spPr/>
      <dgm:t>
        <a:bodyPr/>
        <a:lstStyle/>
        <a:p>
          <a:endParaRPr lang="en-US"/>
        </a:p>
      </dgm:t>
    </dgm:pt>
    <dgm:pt modelId="{313723DE-7C1E-44E9-A2DC-881AB7AC05E9}" type="sibTrans" cxnId="{F4753E16-9657-4712-951D-749D4F256153}">
      <dgm:prSet/>
      <dgm:spPr/>
      <dgm:t>
        <a:bodyPr/>
        <a:lstStyle/>
        <a:p>
          <a:endParaRPr lang="en-US"/>
        </a:p>
      </dgm:t>
    </dgm:pt>
    <dgm:pt modelId="{CA01A025-8E05-412E-B3BA-502A06A28D2C}">
      <dgm:prSet/>
      <dgm:spPr/>
      <dgm:t>
        <a:bodyPr/>
        <a:lstStyle/>
        <a:p>
          <a:r>
            <a:rPr lang="en-AU" dirty="0"/>
            <a:t>Monday &amp; Tuesday 9am – 3pm (on campus)</a:t>
          </a:r>
          <a:endParaRPr lang="en-US" dirty="0"/>
        </a:p>
      </dgm:t>
    </dgm:pt>
    <dgm:pt modelId="{54554F28-7658-4358-A303-7E1056AB610D}" type="parTrans" cxnId="{3612D842-FC9C-4554-8A4D-8C113FF9D58E}">
      <dgm:prSet/>
      <dgm:spPr/>
      <dgm:t>
        <a:bodyPr/>
        <a:lstStyle/>
        <a:p>
          <a:endParaRPr lang="en-US"/>
        </a:p>
      </dgm:t>
    </dgm:pt>
    <dgm:pt modelId="{EAB9D43A-BAB3-4D5F-BE46-0A385A92BDCC}" type="sibTrans" cxnId="{3612D842-FC9C-4554-8A4D-8C113FF9D58E}">
      <dgm:prSet/>
      <dgm:spPr/>
      <dgm:t>
        <a:bodyPr/>
        <a:lstStyle/>
        <a:p>
          <a:endParaRPr lang="en-US"/>
        </a:p>
      </dgm:t>
    </dgm:pt>
    <dgm:pt modelId="{B33DB07C-BF44-4591-9CB9-FD2BC21A8852}">
      <dgm:prSet/>
      <dgm:spPr/>
      <dgm:t>
        <a:bodyPr/>
        <a:lstStyle/>
        <a:p>
          <a:r>
            <a:rPr lang="en-AU" dirty="0"/>
            <a:t>Wednesday 9am – 12pm (on campus)</a:t>
          </a:r>
          <a:endParaRPr lang="en-US" dirty="0"/>
        </a:p>
      </dgm:t>
    </dgm:pt>
    <dgm:pt modelId="{E3D09F1B-9B52-4A97-8EFE-7628589419D7}" type="parTrans" cxnId="{E6C9FF5C-0D19-46AD-9AA9-46FBF734672B}">
      <dgm:prSet/>
      <dgm:spPr/>
      <dgm:t>
        <a:bodyPr/>
        <a:lstStyle/>
        <a:p>
          <a:endParaRPr lang="en-US"/>
        </a:p>
      </dgm:t>
    </dgm:pt>
    <dgm:pt modelId="{A4A7A93F-B629-4B17-BEBD-8C688C8D8863}" type="sibTrans" cxnId="{E6C9FF5C-0D19-46AD-9AA9-46FBF734672B}">
      <dgm:prSet/>
      <dgm:spPr/>
      <dgm:t>
        <a:bodyPr/>
        <a:lstStyle/>
        <a:p>
          <a:endParaRPr lang="en-US"/>
        </a:p>
      </dgm:t>
    </dgm:pt>
    <dgm:pt modelId="{520883DE-EED4-4D45-8B25-84B18C342FF1}">
      <dgm:prSet/>
      <dgm:spPr/>
      <dgm:t>
        <a:bodyPr/>
        <a:lstStyle/>
        <a:p>
          <a:r>
            <a:rPr lang="en-AU" dirty="0"/>
            <a:t>Wednesday 1pm – 4pm (3 hrs Combination Live Online &amp; Canvas, and occasionally students will be required to attend TAFE) </a:t>
          </a:r>
          <a:endParaRPr lang="en-US" dirty="0"/>
        </a:p>
      </dgm:t>
    </dgm:pt>
    <dgm:pt modelId="{761B1AE4-68A4-438A-9703-FA59C8496D95}" type="parTrans" cxnId="{3D4FEFC5-86CB-41E6-94B9-D7FF425F5BA2}">
      <dgm:prSet/>
      <dgm:spPr/>
      <dgm:t>
        <a:bodyPr/>
        <a:lstStyle/>
        <a:p>
          <a:endParaRPr lang="en-US"/>
        </a:p>
      </dgm:t>
    </dgm:pt>
    <dgm:pt modelId="{6EAEF794-C840-452E-998D-0DEEC17557C3}" type="sibTrans" cxnId="{3D4FEFC5-86CB-41E6-94B9-D7FF425F5BA2}">
      <dgm:prSet/>
      <dgm:spPr/>
      <dgm:t>
        <a:bodyPr/>
        <a:lstStyle/>
        <a:p>
          <a:endParaRPr lang="en-US"/>
        </a:p>
      </dgm:t>
    </dgm:pt>
    <dgm:pt modelId="{1695CF98-A868-4AD1-9165-55667EA7E567}">
      <dgm:prSet/>
      <dgm:spPr/>
      <dgm:t>
        <a:bodyPr/>
        <a:lstStyle/>
        <a:p>
          <a:r>
            <a:rPr lang="en-AU" dirty="0"/>
            <a:t>Student break dates:</a:t>
          </a:r>
          <a:endParaRPr lang="en-US" dirty="0"/>
        </a:p>
      </dgm:t>
    </dgm:pt>
    <dgm:pt modelId="{F0574DB8-E799-4639-99B4-3C633561B696}" type="parTrans" cxnId="{EFAA3F61-0914-45D4-B1BD-3316481B7E5F}">
      <dgm:prSet/>
      <dgm:spPr/>
      <dgm:t>
        <a:bodyPr/>
        <a:lstStyle/>
        <a:p>
          <a:endParaRPr lang="en-US"/>
        </a:p>
      </dgm:t>
    </dgm:pt>
    <dgm:pt modelId="{4AAF2376-A3C1-49D1-BA17-B1A59DEC6070}" type="sibTrans" cxnId="{EFAA3F61-0914-45D4-B1BD-3316481B7E5F}">
      <dgm:prSet/>
      <dgm:spPr/>
      <dgm:t>
        <a:bodyPr/>
        <a:lstStyle/>
        <a:p>
          <a:endParaRPr lang="en-US"/>
        </a:p>
      </dgm:t>
    </dgm:pt>
    <dgm:pt modelId="{53CE63EC-AB03-4083-9BCC-7C1C448A9F58}">
      <dgm:prSet/>
      <dgm:spPr/>
      <dgm:t>
        <a:bodyPr/>
        <a:lstStyle/>
        <a:p>
          <a:r>
            <a:rPr lang="en-AU" dirty="0"/>
            <a:t>School holidays </a:t>
          </a:r>
          <a:endParaRPr lang="en-US" dirty="0"/>
        </a:p>
      </dgm:t>
    </dgm:pt>
    <dgm:pt modelId="{D8F26782-E2F8-481E-B0DA-C1D27348293A}" type="parTrans" cxnId="{841F09FE-2648-4571-91B5-F74A02A9E422}">
      <dgm:prSet/>
      <dgm:spPr/>
      <dgm:t>
        <a:bodyPr/>
        <a:lstStyle/>
        <a:p>
          <a:endParaRPr lang="en-US"/>
        </a:p>
      </dgm:t>
    </dgm:pt>
    <dgm:pt modelId="{C626122C-E11D-415F-805E-F62C9E8E5983}" type="sibTrans" cxnId="{841F09FE-2648-4571-91B5-F74A02A9E422}">
      <dgm:prSet/>
      <dgm:spPr/>
      <dgm:t>
        <a:bodyPr/>
        <a:lstStyle/>
        <a:p>
          <a:endParaRPr lang="en-US"/>
        </a:p>
      </dgm:t>
    </dgm:pt>
    <dgm:pt modelId="{1235AF8D-E67E-4E39-B870-918F49550113}">
      <dgm:prSet/>
      <dgm:spPr/>
      <dgm:t>
        <a:bodyPr/>
        <a:lstStyle/>
        <a:p>
          <a:r>
            <a:rPr lang="en-AU"/>
            <a:t>Public holidays</a:t>
          </a:r>
          <a:endParaRPr lang="en-US"/>
        </a:p>
      </dgm:t>
    </dgm:pt>
    <dgm:pt modelId="{E88FAD8B-91DC-4B06-9144-9677E67B80A1}" type="parTrans" cxnId="{EBB8847E-ACED-4957-B996-BCD46EE9EC39}">
      <dgm:prSet/>
      <dgm:spPr/>
      <dgm:t>
        <a:bodyPr/>
        <a:lstStyle/>
        <a:p>
          <a:endParaRPr lang="en-US"/>
        </a:p>
      </dgm:t>
    </dgm:pt>
    <dgm:pt modelId="{7A5B1B28-2E63-41B7-A4FC-AE35E6FE0A71}" type="sibTrans" cxnId="{EBB8847E-ACED-4957-B996-BCD46EE9EC39}">
      <dgm:prSet/>
      <dgm:spPr/>
      <dgm:t>
        <a:bodyPr/>
        <a:lstStyle/>
        <a:p>
          <a:endParaRPr lang="en-US"/>
        </a:p>
      </dgm:t>
    </dgm:pt>
    <dgm:pt modelId="{473C04F4-10F2-43C8-8000-411C31A76142}">
      <dgm:prSet/>
      <dgm:spPr/>
      <dgm:t>
        <a:bodyPr/>
        <a:lstStyle/>
        <a:p>
          <a:r>
            <a:rPr lang="en-US" dirty="0"/>
            <a:t>Homework – approximately additional 3 - 6 hours per week</a:t>
          </a:r>
        </a:p>
      </dgm:t>
    </dgm:pt>
    <dgm:pt modelId="{0C8DE900-E6E6-490D-954C-8A7E2D1335EE}" type="parTrans" cxnId="{5E726C99-45B9-4DB4-AE58-0F519D0588B8}">
      <dgm:prSet/>
      <dgm:spPr/>
      <dgm:t>
        <a:bodyPr/>
        <a:lstStyle/>
        <a:p>
          <a:endParaRPr lang="en-AU"/>
        </a:p>
      </dgm:t>
    </dgm:pt>
    <dgm:pt modelId="{D7B7DCDA-518C-41AF-AC6C-50367F46C986}" type="sibTrans" cxnId="{5E726C99-45B9-4DB4-AE58-0F519D0588B8}">
      <dgm:prSet/>
      <dgm:spPr/>
      <dgm:t>
        <a:bodyPr/>
        <a:lstStyle/>
        <a:p>
          <a:endParaRPr lang="en-AU"/>
        </a:p>
      </dgm:t>
    </dgm:pt>
    <dgm:pt modelId="{E8952BE3-71A0-4DCD-9C92-F344F7AD9AEE}" type="pres">
      <dgm:prSet presAssocID="{27115094-851C-44D3-8EF7-9376D449F42E}" presName="linear" presStyleCnt="0">
        <dgm:presLayoutVars>
          <dgm:animLvl val="lvl"/>
          <dgm:resizeHandles val="exact"/>
        </dgm:presLayoutVars>
      </dgm:prSet>
      <dgm:spPr/>
    </dgm:pt>
    <dgm:pt modelId="{A0E2B891-4167-43F7-88BF-3992BA1DBA03}" type="pres">
      <dgm:prSet presAssocID="{D60E8BBD-2C3C-41DA-9CA7-F7DFBA915840}" presName="parentText" presStyleLbl="node1" presStyleIdx="0" presStyleCnt="4">
        <dgm:presLayoutVars>
          <dgm:chMax val="0"/>
          <dgm:bulletEnabled val="1"/>
        </dgm:presLayoutVars>
      </dgm:prSet>
      <dgm:spPr/>
    </dgm:pt>
    <dgm:pt modelId="{ED852B57-F8C2-4B4E-90EB-C40E6EB50AA9}" type="pres">
      <dgm:prSet presAssocID="{83B0B6E9-6193-4651-9164-86378A1F21A7}" presName="spacer" presStyleCnt="0"/>
      <dgm:spPr/>
    </dgm:pt>
    <dgm:pt modelId="{FE6170B6-7525-41AD-B3B7-7A3A0FCEFDB8}" type="pres">
      <dgm:prSet presAssocID="{10E32319-65A9-49D5-B172-6D441362A0EF}" presName="parentText" presStyleLbl="node1" presStyleIdx="1" presStyleCnt="4">
        <dgm:presLayoutVars>
          <dgm:chMax val="0"/>
          <dgm:bulletEnabled val="1"/>
        </dgm:presLayoutVars>
      </dgm:prSet>
      <dgm:spPr/>
    </dgm:pt>
    <dgm:pt modelId="{2A4126F7-6B51-45BF-9F12-128BBFF8D373}" type="pres">
      <dgm:prSet presAssocID="{EA8AA5AA-5316-4FFD-AF04-51A56E62CADB}" presName="spacer" presStyleCnt="0"/>
      <dgm:spPr/>
    </dgm:pt>
    <dgm:pt modelId="{60BC7EA3-DAA5-4077-A877-376A624215E9}" type="pres">
      <dgm:prSet presAssocID="{4C3C2620-4C08-4816-B3AA-001BC0C2CA97}" presName="parentText" presStyleLbl="node1" presStyleIdx="2" presStyleCnt="4">
        <dgm:presLayoutVars>
          <dgm:chMax val="0"/>
          <dgm:bulletEnabled val="1"/>
        </dgm:presLayoutVars>
      </dgm:prSet>
      <dgm:spPr/>
    </dgm:pt>
    <dgm:pt modelId="{B8C9D856-297B-49A0-B977-083A67384315}" type="pres">
      <dgm:prSet presAssocID="{4C3C2620-4C08-4816-B3AA-001BC0C2CA97}" presName="childText" presStyleLbl="revTx" presStyleIdx="0" presStyleCnt="2" custScaleY="91205">
        <dgm:presLayoutVars>
          <dgm:bulletEnabled val="1"/>
        </dgm:presLayoutVars>
      </dgm:prSet>
      <dgm:spPr/>
    </dgm:pt>
    <dgm:pt modelId="{1432DDB9-07F0-4A33-B29E-BA2A0D4FA7F0}" type="pres">
      <dgm:prSet presAssocID="{1695CF98-A868-4AD1-9165-55667EA7E567}" presName="parentText" presStyleLbl="node1" presStyleIdx="3" presStyleCnt="4" custLinFactNeighborY="3855">
        <dgm:presLayoutVars>
          <dgm:chMax val="0"/>
          <dgm:bulletEnabled val="1"/>
        </dgm:presLayoutVars>
      </dgm:prSet>
      <dgm:spPr/>
    </dgm:pt>
    <dgm:pt modelId="{A19ABB4A-2BA5-4690-AC2D-4ED560BEEC21}" type="pres">
      <dgm:prSet presAssocID="{1695CF98-A868-4AD1-9165-55667EA7E567}" presName="childText" presStyleLbl="revTx" presStyleIdx="1" presStyleCnt="2" custLinFactNeighborY="38004">
        <dgm:presLayoutVars>
          <dgm:bulletEnabled val="1"/>
        </dgm:presLayoutVars>
      </dgm:prSet>
      <dgm:spPr/>
    </dgm:pt>
  </dgm:ptLst>
  <dgm:cxnLst>
    <dgm:cxn modelId="{FEE1EE03-6F7B-4B8A-88EF-253B2B7492FA}" type="presOf" srcId="{27115094-851C-44D3-8EF7-9376D449F42E}" destId="{E8952BE3-71A0-4DCD-9C92-F344F7AD9AEE}" srcOrd="0" destOrd="0" presId="urn:microsoft.com/office/officeart/2005/8/layout/vList2"/>
    <dgm:cxn modelId="{61FE560D-B3CE-4A3C-849C-691103627991}" type="presOf" srcId="{B33DB07C-BF44-4591-9CB9-FD2BC21A8852}" destId="{B8C9D856-297B-49A0-B977-083A67384315}" srcOrd="0" destOrd="1" presId="urn:microsoft.com/office/officeart/2005/8/layout/vList2"/>
    <dgm:cxn modelId="{F4753E16-9657-4712-951D-749D4F256153}" srcId="{27115094-851C-44D3-8EF7-9376D449F42E}" destId="{4C3C2620-4C08-4816-B3AA-001BC0C2CA97}" srcOrd="2" destOrd="0" parTransId="{631C4348-EAFD-49AA-B7A3-EAB554260449}" sibTransId="{313723DE-7C1E-44E9-A2DC-881AB7AC05E9}"/>
    <dgm:cxn modelId="{E6C9FF5C-0D19-46AD-9AA9-46FBF734672B}" srcId="{4C3C2620-4C08-4816-B3AA-001BC0C2CA97}" destId="{B33DB07C-BF44-4591-9CB9-FD2BC21A8852}" srcOrd="1" destOrd="0" parTransId="{E3D09F1B-9B52-4A97-8EFE-7628589419D7}" sibTransId="{A4A7A93F-B629-4B17-BEBD-8C688C8D8863}"/>
    <dgm:cxn modelId="{EFAA3F61-0914-45D4-B1BD-3316481B7E5F}" srcId="{27115094-851C-44D3-8EF7-9376D449F42E}" destId="{1695CF98-A868-4AD1-9165-55667EA7E567}" srcOrd="3" destOrd="0" parTransId="{F0574DB8-E799-4639-99B4-3C633561B696}" sibTransId="{4AAF2376-A3C1-49D1-BA17-B1A59DEC6070}"/>
    <dgm:cxn modelId="{3612D842-FC9C-4554-8A4D-8C113FF9D58E}" srcId="{4C3C2620-4C08-4816-B3AA-001BC0C2CA97}" destId="{CA01A025-8E05-412E-B3BA-502A06A28D2C}" srcOrd="0" destOrd="0" parTransId="{54554F28-7658-4358-A303-7E1056AB610D}" sibTransId="{EAB9D43A-BAB3-4D5F-BE46-0A385A92BDCC}"/>
    <dgm:cxn modelId="{07DDBF78-CD75-4758-8DA6-8786A1EB3522}" type="presOf" srcId="{53CE63EC-AB03-4083-9BCC-7C1C448A9F58}" destId="{A19ABB4A-2BA5-4690-AC2D-4ED560BEEC21}" srcOrd="0" destOrd="0" presId="urn:microsoft.com/office/officeart/2005/8/layout/vList2"/>
    <dgm:cxn modelId="{5EE77C7C-8CDD-4B4A-95DC-CFB116C03C56}" srcId="{27115094-851C-44D3-8EF7-9376D449F42E}" destId="{10E32319-65A9-49D5-B172-6D441362A0EF}" srcOrd="1" destOrd="0" parTransId="{394DED44-C8BF-4B49-8AD5-6355773F9A8C}" sibTransId="{EA8AA5AA-5316-4FFD-AF04-51A56E62CADB}"/>
    <dgm:cxn modelId="{EBB8847E-ACED-4957-B996-BCD46EE9EC39}" srcId="{1695CF98-A868-4AD1-9165-55667EA7E567}" destId="{1235AF8D-E67E-4E39-B870-918F49550113}" srcOrd="1" destOrd="0" parTransId="{E88FAD8B-91DC-4B06-9144-9677E67B80A1}" sibTransId="{7A5B1B28-2E63-41B7-A4FC-AE35E6FE0A71}"/>
    <dgm:cxn modelId="{EC292A84-BE18-4F9F-92BE-3ECC66F2346B}" srcId="{27115094-851C-44D3-8EF7-9376D449F42E}" destId="{D60E8BBD-2C3C-41DA-9CA7-F7DFBA915840}" srcOrd="0" destOrd="0" parTransId="{ECB0FED8-433D-471F-B1C3-8FDFF897F1B7}" sibTransId="{83B0B6E9-6193-4651-9164-86378A1F21A7}"/>
    <dgm:cxn modelId="{8067E590-78B0-421A-B186-13697C268AB6}" type="presOf" srcId="{D60E8BBD-2C3C-41DA-9CA7-F7DFBA915840}" destId="{A0E2B891-4167-43F7-88BF-3992BA1DBA03}" srcOrd="0" destOrd="0" presId="urn:microsoft.com/office/officeart/2005/8/layout/vList2"/>
    <dgm:cxn modelId="{D383F090-D458-4A25-B298-5725B7DADB0E}" type="presOf" srcId="{1695CF98-A868-4AD1-9165-55667EA7E567}" destId="{1432DDB9-07F0-4A33-B29E-BA2A0D4FA7F0}" srcOrd="0" destOrd="0" presId="urn:microsoft.com/office/officeart/2005/8/layout/vList2"/>
    <dgm:cxn modelId="{7EED8D91-6BE1-4620-BD5F-8E01F2A145A0}" type="presOf" srcId="{CA01A025-8E05-412E-B3BA-502A06A28D2C}" destId="{B8C9D856-297B-49A0-B977-083A67384315}" srcOrd="0" destOrd="0" presId="urn:microsoft.com/office/officeart/2005/8/layout/vList2"/>
    <dgm:cxn modelId="{5E726C99-45B9-4DB4-AE58-0F519D0588B8}" srcId="{4C3C2620-4C08-4816-B3AA-001BC0C2CA97}" destId="{473C04F4-10F2-43C8-8000-411C31A76142}" srcOrd="3" destOrd="0" parTransId="{0C8DE900-E6E6-490D-954C-8A7E2D1335EE}" sibTransId="{D7B7DCDA-518C-41AF-AC6C-50367F46C986}"/>
    <dgm:cxn modelId="{11BF20AE-BF3C-4BA0-B346-58B853F19ABA}" type="presOf" srcId="{1235AF8D-E67E-4E39-B870-918F49550113}" destId="{A19ABB4A-2BA5-4690-AC2D-4ED560BEEC21}" srcOrd="0" destOrd="1" presId="urn:microsoft.com/office/officeart/2005/8/layout/vList2"/>
    <dgm:cxn modelId="{050531E3-5476-40F9-9E76-148B51CF9E3F}" type="presOf" srcId="{4C3C2620-4C08-4816-B3AA-001BC0C2CA97}" destId="{60BC7EA3-DAA5-4077-A877-376A624215E9}" srcOrd="0" destOrd="0" presId="urn:microsoft.com/office/officeart/2005/8/layout/vList2"/>
    <dgm:cxn modelId="{BE8519C5-5AE0-4C95-9F0F-B24DD82A2617}" type="presOf" srcId="{473C04F4-10F2-43C8-8000-411C31A76142}" destId="{B8C9D856-297B-49A0-B977-083A67384315}" srcOrd="0" destOrd="3" presId="urn:microsoft.com/office/officeart/2005/8/layout/vList2"/>
    <dgm:cxn modelId="{71FC37E5-344C-4C20-8015-5DA8A7139BC3}" type="presOf" srcId="{520883DE-EED4-4D45-8B25-84B18C342FF1}" destId="{B8C9D856-297B-49A0-B977-083A67384315}" srcOrd="0" destOrd="2" presId="urn:microsoft.com/office/officeart/2005/8/layout/vList2"/>
    <dgm:cxn modelId="{3D4FEFC5-86CB-41E6-94B9-D7FF425F5BA2}" srcId="{4C3C2620-4C08-4816-B3AA-001BC0C2CA97}" destId="{520883DE-EED4-4D45-8B25-84B18C342FF1}" srcOrd="2" destOrd="0" parTransId="{761B1AE4-68A4-438A-9703-FA59C8496D95}" sibTransId="{6EAEF794-C840-452E-998D-0DEEC17557C3}"/>
    <dgm:cxn modelId="{CAC532D2-E15A-43C3-B27C-30BD78878FF5}" type="presOf" srcId="{10E32319-65A9-49D5-B172-6D441362A0EF}" destId="{FE6170B6-7525-41AD-B3B7-7A3A0FCEFDB8}" srcOrd="0" destOrd="0" presId="urn:microsoft.com/office/officeart/2005/8/layout/vList2"/>
    <dgm:cxn modelId="{841F09FE-2648-4571-91B5-F74A02A9E422}" srcId="{1695CF98-A868-4AD1-9165-55667EA7E567}" destId="{53CE63EC-AB03-4083-9BCC-7C1C448A9F58}" srcOrd="0" destOrd="0" parTransId="{D8F26782-E2F8-481E-B0DA-C1D27348293A}" sibTransId="{C626122C-E11D-415F-805E-F62C9E8E5983}"/>
    <dgm:cxn modelId="{D506AE1D-1DE8-4837-823C-F003DD5F7F57}" type="presParOf" srcId="{E8952BE3-71A0-4DCD-9C92-F344F7AD9AEE}" destId="{A0E2B891-4167-43F7-88BF-3992BA1DBA03}" srcOrd="0" destOrd="0" presId="urn:microsoft.com/office/officeart/2005/8/layout/vList2"/>
    <dgm:cxn modelId="{CA60798B-ACD5-4A26-8D07-86D23B9E03F4}" type="presParOf" srcId="{E8952BE3-71A0-4DCD-9C92-F344F7AD9AEE}" destId="{ED852B57-F8C2-4B4E-90EB-C40E6EB50AA9}" srcOrd="1" destOrd="0" presId="urn:microsoft.com/office/officeart/2005/8/layout/vList2"/>
    <dgm:cxn modelId="{0C2FD02B-863B-4AFF-95B8-95178DC67CFE}" type="presParOf" srcId="{E8952BE3-71A0-4DCD-9C92-F344F7AD9AEE}" destId="{FE6170B6-7525-41AD-B3B7-7A3A0FCEFDB8}" srcOrd="2" destOrd="0" presId="urn:microsoft.com/office/officeart/2005/8/layout/vList2"/>
    <dgm:cxn modelId="{8E37B4D2-6C64-4F24-8A9C-987CCE294FE0}" type="presParOf" srcId="{E8952BE3-71A0-4DCD-9C92-F344F7AD9AEE}" destId="{2A4126F7-6B51-45BF-9F12-128BBFF8D373}" srcOrd="3" destOrd="0" presId="urn:microsoft.com/office/officeart/2005/8/layout/vList2"/>
    <dgm:cxn modelId="{60AD512D-F6D6-4813-A1B1-EFE775A3851F}" type="presParOf" srcId="{E8952BE3-71A0-4DCD-9C92-F344F7AD9AEE}" destId="{60BC7EA3-DAA5-4077-A877-376A624215E9}" srcOrd="4" destOrd="0" presId="urn:microsoft.com/office/officeart/2005/8/layout/vList2"/>
    <dgm:cxn modelId="{46DBE5C0-DB2D-45A0-A07A-9575D8145F13}" type="presParOf" srcId="{E8952BE3-71A0-4DCD-9C92-F344F7AD9AEE}" destId="{B8C9D856-297B-49A0-B977-083A67384315}" srcOrd="5" destOrd="0" presId="urn:microsoft.com/office/officeart/2005/8/layout/vList2"/>
    <dgm:cxn modelId="{B9DC9025-7C03-4D12-BAFA-78807787819C}" type="presParOf" srcId="{E8952BE3-71A0-4DCD-9C92-F344F7AD9AEE}" destId="{1432DDB9-07F0-4A33-B29E-BA2A0D4FA7F0}" srcOrd="6" destOrd="0" presId="urn:microsoft.com/office/officeart/2005/8/layout/vList2"/>
    <dgm:cxn modelId="{9C819BDE-37F7-4F70-9AE0-DEA1DFD34032}" type="presParOf" srcId="{E8952BE3-71A0-4DCD-9C92-F344F7AD9AEE}" destId="{A19ABB4A-2BA5-4690-AC2D-4ED560BEEC21}"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F161824-ADB0-4EF0-A73E-ACDEA09909C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2D4B00E-323F-46E1-A6F1-423B61E5636B}">
      <dgm:prSet/>
      <dgm:spPr>
        <a:solidFill>
          <a:srgbClr val="FDB913"/>
        </a:solidFill>
      </dgm:spPr>
      <dgm:t>
        <a:bodyPr/>
        <a:lstStyle/>
        <a:p>
          <a:r>
            <a:rPr lang="en-AU" dirty="0">
              <a:solidFill>
                <a:srgbClr val="363436"/>
              </a:solidFill>
            </a:rPr>
            <a:t>Subsidised	$2,230.00</a:t>
          </a:r>
          <a:endParaRPr lang="en-US" dirty="0">
            <a:solidFill>
              <a:srgbClr val="363436"/>
            </a:solidFill>
          </a:endParaRPr>
        </a:p>
      </dgm:t>
    </dgm:pt>
    <dgm:pt modelId="{C720BC2C-CE06-4228-BA2C-5EE79AB250B8}" type="parTrans" cxnId="{7701A7BD-0605-4A1F-A198-630755C2AC3A}">
      <dgm:prSet/>
      <dgm:spPr/>
      <dgm:t>
        <a:bodyPr/>
        <a:lstStyle/>
        <a:p>
          <a:endParaRPr lang="en-US"/>
        </a:p>
      </dgm:t>
    </dgm:pt>
    <dgm:pt modelId="{5DCD642F-8F5B-4D3D-AAC9-870B0EE73679}" type="sibTrans" cxnId="{7701A7BD-0605-4A1F-A198-630755C2AC3A}">
      <dgm:prSet/>
      <dgm:spPr/>
      <dgm:t>
        <a:bodyPr/>
        <a:lstStyle/>
        <a:p>
          <a:endParaRPr lang="en-US"/>
        </a:p>
      </dgm:t>
    </dgm:pt>
    <dgm:pt modelId="{FBBA5F31-6E20-4ADF-B850-960A78710372}">
      <dgm:prSet/>
      <dgm:spPr>
        <a:solidFill>
          <a:srgbClr val="FDB913"/>
        </a:solidFill>
      </dgm:spPr>
      <dgm:t>
        <a:bodyPr/>
        <a:lstStyle/>
        <a:p>
          <a:r>
            <a:rPr lang="en-AU" dirty="0">
              <a:solidFill>
                <a:srgbClr val="363436"/>
              </a:solidFill>
            </a:rPr>
            <a:t>Concession	$390.00</a:t>
          </a:r>
          <a:endParaRPr lang="en-US" dirty="0">
            <a:solidFill>
              <a:srgbClr val="363436"/>
            </a:solidFill>
          </a:endParaRPr>
        </a:p>
      </dgm:t>
    </dgm:pt>
    <dgm:pt modelId="{F8EC23FD-CF6F-4476-B2CF-56B574BFE4E8}" type="parTrans" cxnId="{19DC0122-EB48-4971-9947-B3472A917950}">
      <dgm:prSet/>
      <dgm:spPr/>
      <dgm:t>
        <a:bodyPr/>
        <a:lstStyle/>
        <a:p>
          <a:endParaRPr lang="en-US"/>
        </a:p>
      </dgm:t>
    </dgm:pt>
    <dgm:pt modelId="{D71A784A-B2F7-4D00-9B2A-057DEA9D67EF}" type="sibTrans" cxnId="{19DC0122-EB48-4971-9947-B3472A917950}">
      <dgm:prSet/>
      <dgm:spPr/>
      <dgm:t>
        <a:bodyPr/>
        <a:lstStyle/>
        <a:p>
          <a:endParaRPr lang="en-US"/>
        </a:p>
      </dgm:t>
    </dgm:pt>
    <dgm:pt modelId="{BA005143-0F2B-49B8-81CB-BCC6ABBEFFD2}">
      <dgm:prSet/>
      <dgm:spPr>
        <a:solidFill>
          <a:srgbClr val="FDB913"/>
        </a:solidFill>
      </dgm:spPr>
      <dgm:t>
        <a:bodyPr/>
        <a:lstStyle/>
        <a:p>
          <a:r>
            <a:rPr lang="en-AU" dirty="0">
              <a:solidFill>
                <a:srgbClr val="363436"/>
              </a:solidFill>
            </a:rPr>
            <a:t>Commercial</a:t>
          </a:r>
          <a:r>
            <a:rPr lang="en-AU">
              <a:solidFill>
                <a:srgbClr val="363436"/>
              </a:solidFill>
            </a:rPr>
            <a:t>	$13,080.00</a:t>
          </a:r>
          <a:endParaRPr lang="en-US" dirty="0">
            <a:solidFill>
              <a:srgbClr val="363436"/>
            </a:solidFill>
          </a:endParaRPr>
        </a:p>
      </dgm:t>
    </dgm:pt>
    <dgm:pt modelId="{B7A74CB8-FE23-4D78-AE5A-8C297F4036D6}" type="parTrans" cxnId="{69FA3179-2AAE-4317-8442-54623F943CFA}">
      <dgm:prSet/>
      <dgm:spPr/>
      <dgm:t>
        <a:bodyPr/>
        <a:lstStyle/>
        <a:p>
          <a:endParaRPr lang="en-US"/>
        </a:p>
      </dgm:t>
    </dgm:pt>
    <dgm:pt modelId="{54769BCB-35B6-4728-B2A5-3A3AF68629C4}" type="sibTrans" cxnId="{69FA3179-2AAE-4317-8442-54623F943CFA}">
      <dgm:prSet/>
      <dgm:spPr/>
      <dgm:t>
        <a:bodyPr/>
        <a:lstStyle/>
        <a:p>
          <a:endParaRPr lang="en-US"/>
        </a:p>
      </dgm:t>
    </dgm:pt>
    <dgm:pt modelId="{436964F3-5B9A-4904-8E87-8689B4752564}">
      <dgm:prSet/>
      <dgm:spPr>
        <a:solidFill>
          <a:srgbClr val="FDB913"/>
        </a:solidFill>
      </dgm:spPr>
      <dgm:t>
        <a:bodyPr/>
        <a:lstStyle/>
        <a:p>
          <a:r>
            <a:rPr lang="en-AU">
              <a:solidFill>
                <a:srgbClr val="363436"/>
              </a:solidFill>
            </a:rPr>
            <a:t>Fee estimator: </a:t>
          </a:r>
          <a:r>
            <a:rPr lang="en-AU">
              <a:hlinkClick xmlns:r="http://schemas.openxmlformats.org/officeDocument/2006/relationships" r:id="rId1"/>
            </a:rPr>
            <a:t>https://www.tastafe.tas.edu.au/courses/course/mst30819</a:t>
          </a:r>
          <a:r>
            <a:rPr lang="en-AU"/>
            <a:t>  </a:t>
          </a:r>
          <a:endParaRPr lang="en-US" dirty="0"/>
        </a:p>
      </dgm:t>
    </dgm:pt>
    <dgm:pt modelId="{C03C2B8B-E2E9-4B59-8631-0DE5C74E316C}" type="parTrans" cxnId="{00C89F73-2FD2-4661-9DB1-9AA699B0F08D}">
      <dgm:prSet/>
      <dgm:spPr/>
      <dgm:t>
        <a:bodyPr/>
        <a:lstStyle/>
        <a:p>
          <a:endParaRPr lang="en-US"/>
        </a:p>
      </dgm:t>
    </dgm:pt>
    <dgm:pt modelId="{BD42352C-9898-400B-8731-5B1F275FEEC8}" type="sibTrans" cxnId="{00C89F73-2FD2-4661-9DB1-9AA699B0F08D}">
      <dgm:prSet/>
      <dgm:spPr/>
      <dgm:t>
        <a:bodyPr/>
        <a:lstStyle/>
        <a:p>
          <a:endParaRPr lang="en-US"/>
        </a:p>
      </dgm:t>
    </dgm:pt>
    <dgm:pt modelId="{29A2C368-DE22-4577-92BA-2E4DDBE31CE9}" type="pres">
      <dgm:prSet presAssocID="{2F161824-ADB0-4EF0-A73E-ACDEA09909CE}" presName="linear" presStyleCnt="0">
        <dgm:presLayoutVars>
          <dgm:animLvl val="lvl"/>
          <dgm:resizeHandles val="exact"/>
        </dgm:presLayoutVars>
      </dgm:prSet>
      <dgm:spPr/>
    </dgm:pt>
    <dgm:pt modelId="{77149918-0CD0-4EEB-AFFE-739A2F2EECC8}" type="pres">
      <dgm:prSet presAssocID="{72D4B00E-323F-46E1-A6F1-423B61E5636B}" presName="parentText" presStyleLbl="node1" presStyleIdx="0" presStyleCnt="4">
        <dgm:presLayoutVars>
          <dgm:chMax val="0"/>
          <dgm:bulletEnabled val="1"/>
        </dgm:presLayoutVars>
      </dgm:prSet>
      <dgm:spPr/>
    </dgm:pt>
    <dgm:pt modelId="{DDDACB5C-C4D0-41EA-B323-AF8499158C09}" type="pres">
      <dgm:prSet presAssocID="{5DCD642F-8F5B-4D3D-AAC9-870B0EE73679}" presName="spacer" presStyleCnt="0"/>
      <dgm:spPr/>
    </dgm:pt>
    <dgm:pt modelId="{28D4D775-386D-428E-B946-0630976A19EC}" type="pres">
      <dgm:prSet presAssocID="{FBBA5F31-6E20-4ADF-B850-960A78710372}" presName="parentText" presStyleLbl="node1" presStyleIdx="1" presStyleCnt="4">
        <dgm:presLayoutVars>
          <dgm:chMax val="0"/>
          <dgm:bulletEnabled val="1"/>
        </dgm:presLayoutVars>
      </dgm:prSet>
      <dgm:spPr/>
    </dgm:pt>
    <dgm:pt modelId="{042791ED-6875-4188-83E3-B2E74DCC2B6C}" type="pres">
      <dgm:prSet presAssocID="{D71A784A-B2F7-4D00-9B2A-057DEA9D67EF}" presName="spacer" presStyleCnt="0"/>
      <dgm:spPr/>
    </dgm:pt>
    <dgm:pt modelId="{74DE2A47-FC0C-4471-97DA-2D9547BBFB59}" type="pres">
      <dgm:prSet presAssocID="{BA005143-0F2B-49B8-81CB-BCC6ABBEFFD2}" presName="parentText" presStyleLbl="node1" presStyleIdx="2" presStyleCnt="4">
        <dgm:presLayoutVars>
          <dgm:chMax val="0"/>
          <dgm:bulletEnabled val="1"/>
        </dgm:presLayoutVars>
      </dgm:prSet>
      <dgm:spPr/>
    </dgm:pt>
    <dgm:pt modelId="{A5CBEF5B-FE68-43CB-9202-0A2DFE0BCE4E}" type="pres">
      <dgm:prSet presAssocID="{54769BCB-35B6-4728-B2A5-3A3AF68629C4}" presName="spacer" presStyleCnt="0"/>
      <dgm:spPr/>
    </dgm:pt>
    <dgm:pt modelId="{3B90E105-AAA2-4042-A76B-F5EAB1496F35}" type="pres">
      <dgm:prSet presAssocID="{436964F3-5B9A-4904-8E87-8689B4752564}" presName="parentText" presStyleLbl="node1" presStyleIdx="3" presStyleCnt="4">
        <dgm:presLayoutVars>
          <dgm:chMax val="0"/>
          <dgm:bulletEnabled val="1"/>
        </dgm:presLayoutVars>
      </dgm:prSet>
      <dgm:spPr/>
    </dgm:pt>
  </dgm:ptLst>
  <dgm:cxnLst>
    <dgm:cxn modelId="{19DC0122-EB48-4971-9947-B3472A917950}" srcId="{2F161824-ADB0-4EF0-A73E-ACDEA09909CE}" destId="{FBBA5F31-6E20-4ADF-B850-960A78710372}" srcOrd="1" destOrd="0" parTransId="{F8EC23FD-CF6F-4476-B2CF-56B574BFE4E8}" sibTransId="{D71A784A-B2F7-4D00-9B2A-057DEA9D67EF}"/>
    <dgm:cxn modelId="{9AF77C2D-9822-4A58-BF77-90401F9F7B9C}" type="presOf" srcId="{2F161824-ADB0-4EF0-A73E-ACDEA09909CE}" destId="{29A2C368-DE22-4577-92BA-2E4DDBE31CE9}" srcOrd="0" destOrd="0" presId="urn:microsoft.com/office/officeart/2005/8/layout/vList2"/>
    <dgm:cxn modelId="{00C89F73-2FD2-4661-9DB1-9AA699B0F08D}" srcId="{2F161824-ADB0-4EF0-A73E-ACDEA09909CE}" destId="{436964F3-5B9A-4904-8E87-8689B4752564}" srcOrd="3" destOrd="0" parTransId="{C03C2B8B-E2E9-4B59-8631-0DE5C74E316C}" sibTransId="{BD42352C-9898-400B-8731-5B1F275FEEC8}"/>
    <dgm:cxn modelId="{69FA3179-2AAE-4317-8442-54623F943CFA}" srcId="{2F161824-ADB0-4EF0-A73E-ACDEA09909CE}" destId="{BA005143-0F2B-49B8-81CB-BCC6ABBEFFD2}" srcOrd="2" destOrd="0" parTransId="{B7A74CB8-FE23-4D78-AE5A-8C297F4036D6}" sibTransId="{54769BCB-35B6-4728-B2A5-3A3AF68629C4}"/>
    <dgm:cxn modelId="{7701A7BD-0605-4A1F-A198-630755C2AC3A}" srcId="{2F161824-ADB0-4EF0-A73E-ACDEA09909CE}" destId="{72D4B00E-323F-46E1-A6F1-423B61E5636B}" srcOrd="0" destOrd="0" parTransId="{C720BC2C-CE06-4228-BA2C-5EE79AB250B8}" sibTransId="{5DCD642F-8F5B-4D3D-AAC9-870B0EE73679}"/>
    <dgm:cxn modelId="{9BA46ADF-4398-47AF-BF1B-9F3120238867}" type="presOf" srcId="{BA005143-0F2B-49B8-81CB-BCC6ABBEFFD2}" destId="{74DE2A47-FC0C-4471-97DA-2D9547BBFB59}" srcOrd="0" destOrd="0" presId="urn:microsoft.com/office/officeart/2005/8/layout/vList2"/>
    <dgm:cxn modelId="{4A01F8E5-FFD2-496B-B4B9-90CDEEE5275E}" type="presOf" srcId="{72D4B00E-323F-46E1-A6F1-423B61E5636B}" destId="{77149918-0CD0-4EEB-AFFE-739A2F2EECC8}" srcOrd="0" destOrd="0" presId="urn:microsoft.com/office/officeart/2005/8/layout/vList2"/>
    <dgm:cxn modelId="{728F70EE-159B-4595-8099-FC5AA1DA2C9F}" type="presOf" srcId="{436964F3-5B9A-4904-8E87-8689B4752564}" destId="{3B90E105-AAA2-4042-A76B-F5EAB1496F35}" srcOrd="0" destOrd="0" presId="urn:microsoft.com/office/officeart/2005/8/layout/vList2"/>
    <dgm:cxn modelId="{8EBF03D4-AA11-4A98-A956-04D63734605F}" type="presOf" srcId="{FBBA5F31-6E20-4ADF-B850-960A78710372}" destId="{28D4D775-386D-428E-B946-0630976A19EC}" srcOrd="0" destOrd="0" presId="urn:microsoft.com/office/officeart/2005/8/layout/vList2"/>
    <dgm:cxn modelId="{B2E0CA97-F82C-4508-95EC-0359E17CBAE7}" type="presParOf" srcId="{29A2C368-DE22-4577-92BA-2E4DDBE31CE9}" destId="{77149918-0CD0-4EEB-AFFE-739A2F2EECC8}" srcOrd="0" destOrd="0" presId="urn:microsoft.com/office/officeart/2005/8/layout/vList2"/>
    <dgm:cxn modelId="{F03549D6-6362-4E8F-B4C1-3760132CD3D3}" type="presParOf" srcId="{29A2C368-DE22-4577-92BA-2E4DDBE31CE9}" destId="{DDDACB5C-C4D0-41EA-B323-AF8499158C09}" srcOrd="1" destOrd="0" presId="urn:microsoft.com/office/officeart/2005/8/layout/vList2"/>
    <dgm:cxn modelId="{37387A9B-58A0-416B-A9B1-358FC563C2D6}" type="presParOf" srcId="{29A2C368-DE22-4577-92BA-2E4DDBE31CE9}" destId="{28D4D775-386D-428E-B946-0630976A19EC}" srcOrd="2" destOrd="0" presId="urn:microsoft.com/office/officeart/2005/8/layout/vList2"/>
    <dgm:cxn modelId="{524927A8-E5D1-4491-8070-E09B4BC392F3}" type="presParOf" srcId="{29A2C368-DE22-4577-92BA-2E4DDBE31CE9}" destId="{042791ED-6875-4188-83E3-B2E74DCC2B6C}" srcOrd="3" destOrd="0" presId="urn:microsoft.com/office/officeart/2005/8/layout/vList2"/>
    <dgm:cxn modelId="{1E3372D3-286D-4B54-A6C0-74A0B132C73C}" type="presParOf" srcId="{29A2C368-DE22-4577-92BA-2E4DDBE31CE9}" destId="{74DE2A47-FC0C-4471-97DA-2D9547BBFB59}" srcOrd="4" destOrd="0" presId="urn:microsoft.com/office/officeart/2005/8/layout/vList2"/>
    <dgm:cxn modelId="{D15B39AC-0666-49FD-AEE8-1E1C5693C0E1}" type="presParOf" srcId="{29A2C368-DE22-4577-92BA-2E4DDBE31CE9}" destId="{A5CBEF5B-FE68-43CB-9202-0A2DFE0BCE4E}" srcOrd="5" destOrd="0" presId="urn:microsoft.com/office/officeart/2005/8/layout/vList2"/>
    <dgm:cxn modelId="{941C2E86-8C80-48C8-A46C-F8A8E2104F19}" type="presParOf" srcId="{29A2C368-DE22-4577-92BA-2E4DDBE31CE9}" destId="{3B90E105-AAA2-4042-A76B-F5EAB1496F35}" srcOrd="6"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73E1F2-4FDA-464D-A392-7CEDF39325AE}"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3CFBF2F1-6F75-45A7-939D-CCFF8A11ABAB}">
      <dgm:prSet/>
      <dgm:spPr/>
      <dgm:t>
        <a:bodyPr/>
        <a:lstStyle/>
        <a:p>
          <a:pPr>
            <a:defRPr cap="all"/>
          </a:pPr>
          <a:r>
            <a:rPr lang="en-AU"/>
            <a:t>Sewing machinist</a:t>
          </a:r>
          <a:endParaRPr lang="en-US"/>
        </a:p>
      </dgm:t>
    </dgm:pt>
    <dgm:pt modelId="{73CC9932-BC7B-4CF3-84AB-18C268E396E4}" type="parTrans" cxnId="{C6376F9B-6006-437B-8AD3-66F58FB8EEF2}">
      <dgm:prSet/>
      <dgm:spPr/>
      <dgm:t>
        <a:bodyPr/>
        <a:lstStyle/>
        <a:p>
          <a:endParaRPr lang="en-US"/>
        </a:p>
      </dgm:t>
    </dgm:pt>
    <dgm:pt modelId="{4A01D7BF-6E87-4CD6-B853-91BB50658626}" type="sibTrans" cxnId="{C6376F9B-6006-437B-8AD3-66F58FB8EEF2}">
      <dgm:prSet/>
      <dgm:spPr/>
      <dgm:t>
        <a:bodyPr/>
        <a:lstStyle/>
        <a:p>
          <a:endParaRPr lang="en-US"/>
        </a:p>
      </dgm:t>
    </dgm:pt>
    <dgm:pt modelId="{90690881-9A43-4812-81DB-A0BA2472C759}">
      <dgm:prSet/>
      <dgm:spPr/>
      <dgm:t>
        <a:bodyPr/>
        <a:lstStyle/>
        <a:p>
          <a:pPr>
            <a:defRPr cap="all"/>
          </a:pPr>
          <a:r>
            <a:rPr lang="en-AU"/>
            <a:t>Assistant patternmaker</a:t>
          </a:r>
          <a:endParaRPr lang="en-US"/>
        </a:p>
      </dgm:t>
    </dgm:pt>
    <dgm:pt modelId="{785CCE99-516D-4537-B8C8-5619FE6AFCD1}" type="parTrans" cxnId="{6513C7F2-76AF-4CC3-A391-D90038303013}">
      <dgm:prSet/>
      <dgm:spPr/>
      <dgm:t>
        <a:bodyPr/>
        <a:lstStyle/>
        <a:p>
          <a:endParaRPr lang="en-US"/>
        </a:p>
      </dgm:t>
    </dgm:pt>
    <dgm:pt modelId="{931BD7A0-9963-4FF0-940A-CF5BD2B4B939}" type="sibTrans" cxnId="{6513C7F2-76AF-4CC3-A391-D90038303013}">
      <dgm:prSet/>
      <dgm:spPr/>
      <dgm:t>
        <a:bodyPr/>
        <a:lstStyle/>
        <a:p>
          <a:endParaRPr lang="en-US"/>
        </a:p>
      </dgm:t>
    </dgm:pt>
    <dgm:pt modelId="{07DC7E7F-C269-48E3-ACFC-826A5CC1F9D5}">
      <dgm:prSet/>
      <dgm:spPr/>
      <dgm:t>
        <a:bodyPr/>
        <a:lstStyle/>
        <a:p>
          <a:pPr>
            <a:defRPr cap="all"/>
          </a:pPr>
          <a:r>
            <a:rPr lang="en-AU"/>
            <a:t>Fashion design assistant</a:t>
          </a:r>
          <a:endParaRPr lang="en-US"/>
        </a:p>
      </dgm:t>
    </dgm:pt>
    <dgm:pt modelId="{6E54E207-92BB-43CD-BE43-2C064A625395}" type="parTrans" cxnId="{800D8A90-AACA-4C55-A8CF-762974A1DED5}">
      <dgm:prSet/>
      <dgm:spPr/>
      <dgm:t>
        <a:bodyPr/>
        <a:lstStyle/>
        <a:p>
          <a:endParaRPr lang="en-US"/>
        </a:p>
      </dgm:t>
    </dgm:pt>
    <dgm:pt modelId="{802EE1F8-798C-4706-BCE7-86E3D56C8C58}" type="sibTrans" cxnId="{800D8A90-AACA-4C55-A8CF-762974A1DED5}">
      <dgm:prSet/>
      <dgm:spPr/>
      <dgm:t>
        <a:bodyPr/>
        <a:lstStyle/>
        <a:p>
          <a:endParaRPr lang="en-US"/>
        </a:p>
      </dgm:t>
    </dgm:pt>
    <dgm:pt modelId="{2CED7D21-87BE-4EB1-B2BB-CE28852C1F55}">
      <dgm:prSet/>
      <dgm:spPr/>
      <dgm:t>
        <a:bodyPr/>
        <a:lstStyle/>
        <a:p>
          <a:pPr>
            <a:defRPr cap="all"/>
          </a:pPr>
          <a:r>
            <a:rPr lang="en-AU" dirty="0"/>
            <a:t>Clothing Alterations &amp; Repair</a:t>
          </a:r>
          <a:endParaRPr lang="en-US" dirty="0"/>
        </a:p>
      </dgm:t>
    </dgm:pt>
    <dgm:pt modelId="{84A8A0F8-7A4D-4C82-83AE-28AAAB87E80B}" type="parTrans" cxnId="{36D0BD84-EF28-494B-8F14-F47EF71A8567}">
      <dgm:prSet/>
      <dgm:spPr/>
      <dgm:t>
        <a:bodyPr/>
        <a:lstStyle/>
        <a:p>
          <a:endParaRPr lang="en-US"/>
        </a:p>
      </dgm:t>
    </dgm:pt>
    <dgm:pt modelId="{D591426F-46F6-44FA-9190-9661D0251B62}" type="sibTrans" cxnId="{36D0BD84-EF28-494B-8F14-F47EF71A8567}">
      <dgm:prSet/>
      <dgm:spPr/>
      <dgm:t>
        <a:bodyPr/>
        <a:lstStyle/>
        <a:p>
          <a:endParaRPr lang="en-US"/>
        </a:p>
      </dgm:t>
    </dgm:pt>
    <dgm:pt modelId="{10BE110F-96CC-4156-B2AA-CF4FD7E12F3D}">
      <dgm:prSet/>
      <dgm:spPr/>
      <dgm:t>
        <a:bodyPr/>
        <a:lstStyle/>
        <a:p>
          <a:pPr>
            <a:defRPr cap="all"/>
          </a:pPr>
          <a:r>
            <a:rPr lang="en-AU" dirty="0"/>
            <a:t>Fabric/Haberdashery or Fashion Retail</a:t>
          </a:r>
          <a:endParaRPr lang="en-US" dirty="0"/>
        </a:p>
      </dgm:t>
    </dgm:pt>
    <dgm:pt modelId="{58E521DE-440D-48D0-A899-A4F6AA56E28C}" type="parTrans" cxnId="{F0A41BFA-BA7C-4365-990C-3075E4083E75}">
      <dgm:prSet/>
      <dgm:spPr/>
      <dgm:t>
        <a:bodyPr/>
        <a:lstStyle/>
        <a:p>
          <a:endParaRPr lang="en-US"/>
        </a:p>
      </dgm:t>
    </dgm:pt>
    <dgm:pt modelId="{9B6EB506-6AA7-40C5-AFC9-CE1300546A20}" type="sibTrans" cxnId="{F0A41BFA-BA7C-4365-990C-3075E4083E75}">
      <dgm:prSet/>
      <dgm:spPr/>
      <dgm:t>
        <a:bodyPr/>
        <a:lstStyle/>
        <a:p>
          <a:endParaRPr lang="en-US"/>
        </a:p>
      </dgm:t>
    </dgm:pt>
    <dgm:pt modelId="{01D538CB-7BC2-4445-9CED-5D8D70A3F66B}" type="pres">
      <dgm:prSet presAssocID="{7273E1F2-4FDA-464D-A392-7CEDF39325AE}" presName="root" presStyleCnt="0">
        <dgm:presLayoutVars>
          <dgm:dir/>
          <dgm:resizeHandles val="exact"/>
        </dgm:presLayoutVars>
      </dgm:prSet>
      <dgm:spPr/>
    </dgm:pt>
    <dgm:pt modelId="{DFC3ED36-1762-4528-8F3F-12D5A5ECA87E}" type="pres">
      <dgm:prSet presAssocID="{3CFBF2F1-6F75-45A7-939D-CCFF8A11ABAB}" presName="compNode" presStyleCnt="0"/>
      <dgm:spPr/>
    </dgm:pt>
    <dgm:pt modelId="{71B1D5C6-761A-47DA-AE38-B3E71484D37E}" type="pres">
      <dgm:prSet presAssocID="{3CFBF2F1-6F75-45A7-939D-CCFF8A11ABAB}" presName="iconBgRect" presStyleLbl="bgShp" presStyleIdx="0" presStyleCnt="5"/>
      <dgm:spPr/>
    </dgm:pt>
    <dgm:pt modelId="{22367808-36FF-4B29-B6C3-9D2B6BCE116E}" type="pres">
      <dgm:prSet presAssocID="{3CFBF2F1-6F75-45A7-939D-CCFF8A11ABAB}"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lterations &amp; Tailoring with solid fill"/>
        </a:ext>
      </dgm:extLst>
    </dgm:pt>
    <dgm:pt modelId="{BB3F66AA-38ED-4539-89A4-515A72CBF972}" type="pres">
      <dgm:prSet presAssocID="{3CFBF2F1-6F75-45A7-939D-CCFF8A11ABAB}" presName="spaceRect" presStyleCnt="0"/>
      <dgm:spPr/>
    </dgm:pt>
    <dgm:pt modelId="{D43F6AF1-A586-497D-A2E1-25080E09BE24}" type="pres">
      <dgm:prSet presAssocID="{3CFBF2F1-6F75-45A7-939D-CCFF8A11ABAB}" presName="textRect" presStyleLbl="revTx" presStyleIdx="0" presStyleCnt="5">
        <dgm:presLayoutVars>
          <dgm:chMax val="1"/>
          <dgm:chPref val="1"/>
        </dgm:presLayoutVars>
      </dgm:prSet>
      <dgm:spPr/>
    </dgm:pt>
    <dgm:pt modelId="{D663BAEC-8EAE-4A79-816C-94EF3F72A0A1}" type="pres">
      <dgm:prSet presAssocID="{4A01D7BF-6E87-4CD6-B853-91BB50658626}" presName="sibTrans" presStyleCnt="0"/>
      <dgm:spPr/>
    </dgm:pt>
    <dgm:pt modelId="{88981766-5193-4394-AEF7-27CAC334889F}" type="pres">
      <dgm:prSet presAssocID="{90690881-9A43-4812-81DB-A0BA2472C759}" presName="compNode" presStyleCnt="0"/>
      <dgm:spPr/>
    </dgm:pt>
    <dgm:pt modelId="{A7420F7D-EA26-4062-8309-1F87A1CA21D5}" type="pres">
      <dgm:prSet presAssocID="{90690881-9A43-4812-81DB-A0BA2472C759}" presName="iconBgRect" presStyleLbl="bgShp" presStyleIdx="1" presStyleCnt="5"/>
      <dgm:spPr/>
    </dgm:pt>
    <dgm:pt modelId="{0233D87D-5AED-4540-912B-BDDA2A93E0C1}" type="pres">
      <dgm:prSet presAssocID="{90690881-9A43-4812-81DB-A0BA2472C75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lterations &amp; Tailoring with solid fill"/>
        </a:ext>
      </dgm:extLst>
    </dgm:pt>
    <dgm:pt modelId="{CC7C71E0-87FD-4B36-8352-5F3DC089BA67}" type="pres">
      <dgm:prSet presAssocID="{90690881-9A43-4812-81DB-A0BA2472C759}" presName="spaceRect" presStyleCnt="0"/>
      <dgm:spPr/>
    </dgm:pt>
    <dgm:pt modelId="{75179C61-7951-45DF-A937-D75E4C68B84C}" type="pres">
      <dgm:prSet presAssocID="{90690881-9A43-4812-81DB-A0BA2472C759}" presName="textRect" presStyleLbl="revTx" presStyleIdx="1" presStyleCnt="5">
        <dgm:presLayoutVars>
          <dgm:chMax val="1"/>
          <dgm:chPref val="1"/>
        </dgm:presLayoutVars>
      </dgm:prSet>
      <dgm:spPr/>
    </dgm:pt>
    <dgm:pt modelId="{F065A568-6E0C-4F9D-89B8-7A3F82C7926D}" type="pres">
      <dgm:prSet presAssocID="{931BD7A0-9963-4FF0-940A-CF5BD2B4B939}" presName="sibTrans" presStyleCnt="0"/>
      <dgm:spPr/>
    </dgm:pt>
    <dgm:pt modelId="{F7C40B43-1D4C-4572-9B37-770E1E5ED4EC}" type="pres">
      <dgm:prSet presAssocID="{07DC7E7F-C269-48E3-ACFC-826A5CC1F9D5}" presName="compNode" presStyleCnt="0"/>
      <dgm:spPr/>
    </dgm:pt>
    <dgm:pt modelId="{38B1E367-DE77-4813-A12E-622B0D4D607D}" type="pres">
      <dgm:prSet presAssocID="{07DC7E7F-C269-48E3-ACFC-826A5CC1F9D5}" presName="iconBgRect" presStyleLbl="bgShp" presStyleIdx="2" presStyleCnt="5"/>
      <dgm:spPr/>
    </dgm:pt>
    <dgm:pt modelId="{23ADDAB4-F6E7-47B5-8B4C-38FC20195E38}" type="pres">
      <dgm:prSet presAssocID="{07DC7E7F-C269-48E3-ACFC-826A5CC1F9D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ress"/>
        </a:ext>
      </dgm:extLst>
    </dgm:pt>
    <dgm:pt modelId="{2C5A411E-E343-4BDD-81B0-DF98D256FCF5}" type="pres">
      <dgm:prSet presAssocID="{07DC7E7F-C269-48E3-ACFC-826A5CC1F9D5}" presName="spaceRect" presStyleCnt="0"/>
      <dgm:spPr/>
    </dgm:pt>
    <dgm:pt modelId="{D010C76C-7EEF-409D-87AE-9E6C619252F6}" type="pres">
      <dgm:prSet presAssocID="{07DC7E7F-C269-48E3-ACFC-826A5CC1F9D5}" presName="textRect" presStyleLbl="revTx" presStyleIdx="2" presStyleCnt="5">
        <dgm:presLayoutVars>
          <dgm:chMax val="1"/>
          <dgm:chPref val="1"/>
        </dgm:presLayoutVars>
      </dgm:prSet>
      <dgm:spPr/>
    </dgm:pt>
    <dgm:pt modelId="{2880B45D-2D19-4139-BFEB-DAC35D3B33DC}" type="pres">
      <dgm:prSet presAssocID="{802EE1F8-798C-4706-BCE7-86E3D56C8C58}" presName="sibTrans" presStyleCnt="0"/>
      <dgm:spPr/>
    </dgm:pt>
    <dgm:pt modelId="{2C6FDDA8-6073-459E-8A78-56F95B0F726D}" type="pres">
      <dgm:prSet presAssocID="{2CED7D21-87BE-4EB1-B2BB-CE28852C1F55}" presName="compNode" presStyleCnt="0"/>
      <dgm:spPr/>
    </dgm:pt>
    <dgm:pt modelId="{AE5D521B-0CB1-4173-8765-FBC2E96D4D26}" type="pres">
      <dgm:prSet presAssocID="{2CED7D21-87BE-4EB1-B2BB-CE28852C1F55}" presName="iconBgRect" presStyleLbl="bgShp" presStyleIdx="3" presStyleCnt="5"/>
      <dgm:spPr/>
    </dgm:pt>
    <dgm:pt modelId="{7B10050F-6370-4268-9A1F-9ABD04207A5E}" type="pres">
      <dgm:prSet presAssocID="{2CED7D21-87BE-4EB1-B2BB-CE28852C1F55}" presName="iconRect" presStyleLbl="node1" presStyleIdx="3" presStyleCnt="5"/>
      <dgm:spPr>
        <a:blipFill>
          <a:blip xmlns:r="http://schemas.openxmlformats.org/officeDocument/2006/relationships" r:embed="rId7"/>
          <a:srcRect/>
          <a:stretch>
            <a:fillRect/>
          </a:stretch>
        </a:blipFill>
        <a:ln>
          <a:noFill/>
        </a:ln>
      </dgm:spPr>
    </dgm:pt>
    <dgm:pt modelId="{5756C567-21D7-4321-90A1-8577DAEDA25F}" type="pres">
      <dgm:prSet presAssocID="{2CED7D21-87BE-4EB1-B2BB-CE28852C1F55}" presName="spaceRect" presStyleCnt="0"/>
      <dgm:spPr/>
    </dgm:pt>
    <dgm:pt modelId="{40596967-0331-4CC7-90B7-F485505B354C}" type="pres">
      <dgm:prSet presAssocID="{2CED7D21-87BE-4EB1-B2BB-CE28852C1F55}" presName="textRect" presStyleLbl="revTx" presStyleIdx="3" presStyleCnt="5">
        <dgm:presLayoutVars>
          <dgm:chMax val="1"/>
          <dgm:chPref val="1"/>
        </dgm:presLayoutVars>
      </dgm:prSet>
      <dgm:spPr/>
    </dgm:pt>
    <dgm:pt modelId="{7C000043-33CD-46B4-A093-7B398FF53C94}" type="pres">
      <dgm:prSet presAssocID="{D591426F-46F6-44FA-9190-9661D0251B62}" presName="sibTrans" presStyleCnt="0"/>
      <dgm:spPr/>
    </dgm:pt>
    <dgm:pt modelId="{A1BC3815-182C-4664-8541-8D4920844A1A}" type="pres">
      <dgm:prSet presAssocID="{10BE110F-96CC-4156-B2AA-CF4FD7E12F3D}" presName="compNode" presStyleCnt="0"/>
      <dgm:spPr/>
    </dgm:pt>
    <dgm:pt modelId="{ACA9F454-D967-4269-9AD6-F200F76827DC}" type="pres">
      <dgm:prSet presAssocID="{10BE110F-96CC-4156-B2AA-CF4FD7E12F3D}" presName="iconBgRect" presStyleLbl="bgShp" presStyleIdx="4" presStyleCnt="5"/>
      <dgm:spPr/>
    </dgm:pt>
    <dgm:pt modelId="{52ABD96D-127D-443A-A89C-A95BDADB91F3}" type="pres">
      <dgm:prSet presAssocID="{10BE110F-96CC-4156-B2AA-CF4FD7E12F3D}" presName="iconRect" presStyleLbl="node1" presStyleIdx="4" presStyleCnt="5"/>
      <dgm:spPr>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a:ln>
          <a:noFill/>
        </a:ln>
      </dgm:spPr>
      <dgm:extLst>
        <a:ext uri="{E40237B7-FDA0-4F09-8148-C483321AD2D9}">
          <dgm14:cNvPr xmlns:dgm14="http://schemas.microsoft.com/office/drawing/2010/diagram" id="0" name="" descr="Dollar with solid fill"/>
        </a:ext>
      </dgm:extLst>
    </dgm:pt>
    <dgm:pt modelId="{1ABA2DF4-D1FA-43BA-9BF9-465B31CEDC81}" type="pres">
      <dgm:prSet presAssocID="{10BE110F-96CC-4156-B2AA-CF4FD7E12F3D}" presName="spaceRect" presStyleCnt="0"/>
      <dgm:spPr/>
    </dgm:pt>
    <dgm:pt modelId="{675FFEA5-0CA0-4225-9D13-C3FDD3444F97}" type="pres">
      <dgm:prSet presAssocID="{10BE110F-96CC-4156-B2AA-CF4FD7E12F3D}" presName="textRect" presStyleLbl="revTx" presStyleIdx="4" presStyleCnt="5" custScaleX="123953">
        <dgm:presLayoutVars>
          <dgm:chMax val="1"/>
          <dgm:chPref val="1"/>
        </dgm:presLayoutVars>
      </dgm:prSet>
      <dgm:spPr/>
    </dgm:pt>
  </dgm:ptLst>
  <dgm:cxnLst>
    <dgm:cxn modelId="{7DC7C719-DBFC-4CDD-BF25-F2DBC34AC2A2}" type="presOf" srcId="{7273E1F2-4FDA-464D-A392-7CEDF39325AE}" destId="{01D538CB-7BC2-4445-9CED-5D8D70A3F66B}" srcOrd="0" destOrd="0" presId="urn:microsoft.com/office/officeart/2018/5/layout/IconCircleLabelList"/>
    <dgm:cxn modelId="{2429064E-03B0-4D00-B4BE-4598FED5FD48}" type="presOf" srcId="{90690881-9A43-4812-81DB-A0BA2472C759}" destId="{75179C61-7951-45DF-A937-D75E4C68B84C}" srcOrd="0" destOrd="0" presId="urn:microsoft.com/office/officeart/2018/5/layout/IconCircleLabelList"/>
    <dgm:cxn modelId="{220DE27F-C22B-487D-98DF-CCD01D013D73}" type="presOf" srcId="{10BE110F-96CC-4156-B2AA-CF4FD7E12F3D}" destId="{675FFEA5-0CA0-4225-9D13-C3FDD3444F97}" srcOrd="0" destOrd="0" presId="urn:microsoft.com/office/officeart/2018/5/layout/IconCircleLabelList"/>
    <dgm:cxn modelId="{36D0BD84-EF28-494B-8F14-F47EF71A8567}" srcId="{7273E1F2-4FDA-464D-A392-7CEDF39325AE}" destId="{2CED7D21-87BE-4EB1-B2BB-CE28852C1F55}" srcOrd="3" destOrd="0" parTransId="{84A8A0F8-7A4D-4C82-83AE-28AAAB87E80B}" sibTransId="{D591426F-46F6-44FA-9190-9661D0251B62}"/>
    <dgm:cxn modelId="{800D8A90-AACA-4C55-A8CF-762974A1DED5}" srcId="{7273E1F2-4FDA-464D-A392-7CEDF39325AE}" destId="{07DC7E7F-C269-48E3-ACFC-826A5CC1F9D5}" srcOrd="2" destOrd="0" parTransId="{6E54E207-92BB-43CD-BE43-2C064A625395}" sibTransId="{802EE1F8-798C-4706-BCE7-86E3D56C8C58}"/>
    <dgm:cxn modelId="{C6376F9B-6006-437B-8AD3-66F58FB8EEF2}" srcId="{7273E1F2-4FDA-464D-A392-7CEDF39325AE}" destId="{3CFBF2F1-6F75-45A7-939D-CCFF8A11ABAB}" srcOrd="0" destOrd="0" parTransId="{73CC9932-BC7B-4CF3-84AB-18C268E396E4}" sibTransId="{4A01D7BF-6E87-4CD6-B853-91BB50658626}"/>
    <dgm:cxn modelId="{95FCFEA3-73AD-4F17-8318-6346E3F9D1D3}" type="presOf" srcId="{07DC7E7F-C269-48E3-ACFC-826A5CC1F9D5}" destId="{D010C76C-7EEF-409D-87AE-9E6C619252F6}" srcOrd="0" destOrd="0" presId="urn:microsoft.com/office/officeart/2018/5/layout/IconCircleLabelList"/>
    <dgm:cxn modelId="{98AE79C1-AC8A-4B47-A34E-40245C11F840}" type="presOf" srcId="{3CFBF2F1-6F75-45A7-939D-CCFF8A11ABAB}" destId="{D43F6AF1-A586-497D-A2E1-25080E09BE24}" srcOrd="0" destOrd="0" presId="urn:microsoft.com/office/officeart/2018/5/layout/IconCircleLabelList"/>
    <dgm:cxn modelId="{6AC116D0-0C41-4154-9B4E-50E7C819487F}" type="presOf" srcId="{2CED7D21-87BE-4EB1-B2BB-CE28852C1F55}" destId="{40596967-0331-4CC7-90B7-F485505B354C}" srcOrd="0" destOrd="0" presId="urn:microsoft.com/office/officeart/2018/5/layout/IconCircleLabelList"/>
    <dgm:cxn modelId="{6513C7F2-76AF-4CC3-A391-D90038303013}" srcId="{7273E1F2-4FDA-464D-A392-7CEDF39325AE}" destId="{90690881-9A43-4812-81DB-A0BA2472C759}" srcOrd="1" destOrd="0" parTransId="{785CCE99-516D-4537-B8C8-5619FE6AFCD1}" sibTransId="{931BD7A0-9963-4FF0-940A-CF5BD2B4B939}"/>
    <dgm:cxn modelId="{F0A41BFA-BA7C-4365-990C-3075E4083E75}" srcId="{7273E1F2-4FDA-464D-A392-7CEDF39325AE}" destId="{10BE110F-96CC-4156-B2AA-CF4FD7E12F3D}" srcOrd="4" destOrd="0" parTransId="{58E521DE-440D-48D0-A899-A4F6AA56E28C}" sibTransId="{9B6EB506-6AA7-40C5-AFC9-CE1300546A20}"/>
    <dgm:cxn modelId="{407F3149-B01E-4C47-8C26-ABFEDAECC4AE}" type="presParOf" srcId="{01D538CB-7BC2-4445-9CED-5D8D70A3F66B}" destId="{DFC3ED36-1762-4528-8F3F-12D5A5ECA87E}" srcOrd="0" destOrd="0" presId="urn:microsoft.com/office/officeart/2018/5/layout/IconCircleLabelList"/>
    <dgm:cxn modelId="{71C7907B-2020-47A8-9DD6-2E2DEBD590A2}" type="presParOf" srcId="{DFC3ED36-1762-4528-8F3F-12D5A5ECA87E}" destId="{71B1D5C6-761A-47DA-AE38-B3E71484D37E}" srcOrd="0" destOrd="0" presId="urn:microsoft.com/office/officeart/2018/5/layout/IconCircleLabelList"/>
    <dgm:cxn modelId="{738BB7A2-1815-41BE-9257-1908F447B544}" type="presParOf" srcId="{DFC3ED36-1762-4528-8F3F-12D5A5ECA87E}" destId="{22367808-36FF-4B29-B6C3-9D2B6BCE116E}" srcOrd="1" destOrd="0" presId="urn:microsoft.com/office/officeart/2018/5/layout/IconCircleLabelList"/>
    <dgm:cxn modelId="{930693F2-3232-47E8-95C6-23A07EBF7C17}" type="presParOf" srcId="{DFC3ED36-1762-4528-8F3F-12D5A5ECA87E}" destId="{BB3F66AA-38ED-4539-89A4-515A72CBF972}" srcOrd="2" destOrd="0" presId="urn:microsoft.com/office/officeart/2018/5/layout/IconCircleLabelList"/>
    <dgm:cxn modelId="{EDDEEF81-A813-436D-B25C-823BCD1CD43E}" type="presParOf" srcId="{DFC3ED36-1762-4528-8F3F-12D5A5ECA87E}" destId="{D43F6AF1-A586-497D-A2E1-25080E09BE24}" srcOrd="3" destOrd="0" presId="urn:microsoft.com/office/officeart/2018/5/layout/IconCircleLabelList"/>
    <dgm:cxn modelId="{DC302E52-3A65-4FC9-BDD0-19CEBAB36C1B}" type="presParOf" srcId="{01D538CB-7BC2-4445-9CED-5D8D70A3F66B}" destId="{D663BAEC-8EAE-4A79-816C-94EF3F72A0A1}" srcOrd="1" destOrd="0" presId="urn:microsoft.com/office/officeart/2018/5/layout/IconCircleLabelList"/>
    <dgm:cxn modelId="{7E18C6B5-9155-439F-9D4C-9E3E0263C2D8}" type="presParOf" srcId="{01D538CB-7BC2-4445-9CED-5D8D70A3F66B}" destId="{88981766-5193-4394-AEF7-27CAC334889F}" srcOrd="2" destOrd="0" presId="urn:microsoft.com/office/officeart/2018/5/layout/IconCircleLabelList"/>
    <dgm:cxn modelId="{B6B232D4-AD46-4656-9FA5-4E3AF707AB2D}" type="presParOf" srcId="{88981766-5193-4394-AEF7-27CAC334889F}" destId="{A7420F7D-EA26-4062-8309-1F87A1CA21D5}" srcOrd="0" destOrd="0" presId="urn:microsoft.com/office/officeart/2018/5/layout/IconCircleLabelList"/>
    <dgm:cxn modelId="{22F57C42-3C01-432A-B2A2-F4E25232E198}" type="presParOf" srcId="{88981766-5193-4394-AEF7-27CAC334889F}" destId="{0233D87D-5AED-4540-912B-BDDA2A93E0C1}" srcOrd="1" destOrd="0" presId="urn:microsoft.com/office/officeart/2018/5/layout/IconCircleLabelList"/>
    <dgm:cxn modelId="{0E0A06E6-D8AC-4D4F-9D3B-ADC4C015FC6E}" type="presParOf" srcId="{88981766-5193-4394-AEF7-27CAC334889F}" destId="{CC7C71E0-87FD-4B36-8352-5F3DC089BA67}" srcOrd="2" destOrd="0" presId="urn:microsoft.com/office/officeart/2018/5/layout/IconCircleLabelList"/>
    <dgm:cxn modelId="{E31C0A26-E3AD-4A3B-8765-DDC630AB6131}" type="presParOf" srcId="{88981766-5193-4394-AEF7-27CAC334889F}" destId="{75179C61-7951-45DF-A937-D75E4C68B84C}" srcOrd="3" destOrd="0" presId="urn:microsoft.com/office/officeart/2018/5/layout/IconCircleLabelList"/>
    <dgm:cxn modelId="{3688B68B-EE03-4AB0-977F-AA89C8960EDB}" type="presParOf" srcId="{01D538CB-7BC2-4445-9CED-5D8D70A3F66B}" destId="{F065A568-6E0C-4F9D-89B8-7A3F82C7926D}" srcOrd="3" destOrd="0" presId="urn:microsoft.com/office/officeart/2018/5/layout/IconCircleLabelList"/>
    <dgm:cxn modelId="{26CE89E8-FF04-46E1-AE49-C3D150A2F5E0}" type="presParOf" srcId="{01D538CB-7BC2-4445-9CED-5D8D70A3F66B}" destId="{F7C40B43-1D4C-4572-9B37-770E1E5ED4EC}" srcOrd="4" destOrd="0" presId="urn:microsoft.com/office/officeart/2018/5/layout/IconCircleLabelList"/>
    <dgm:cxn modelId="{E4059B98-DDDC-491D-A966-D8AB26BCAEC3}" type="presParOf" srcId="{F7C40B43-1D4C-4572-9B37-770E1E5ED4EC}" destId="{38B1E367-DE77-4813-A12E-622B0D4D607D}" srcOrd="0" destOrd="0" presId="urn:microsoft.com/office/officeart/2018/5/layout/IconCircleLabelList"/>
    <dgm:cxn modelId="{3F229F1A-156E-4E0F-832C-D08D22BAE3CF}" type="presParOf" srcId="{F7C40B43-1D4C-4572-9B37-770E1E5ED4EC}" destId="{23ADDAB4-F6E7-47B5-8B4C-38FC20195E38}" srcOrd="1" destOrd="0" presId="urn:microsoft.com/office/officeart/2018/5/layout/IconCircleLabelList"/>
    <dgm:cxn modelId="{FB45EEE5-C6B7-4E79-9C4D-DC2F82CF7C61}" type="presParOf" srcId="{F7C40B43-1D4C-4572-9B37-770E1E5ED4EC}" destId="{2C5A411E-E343-4BDD-81B0-DF98D256FCF5}" srcOrd="2" destOrd="0" presId="urn:microsoft.com/office/officeart/2018/5/layout/IconCircleLabelList"/>
    <dgm:cxn modelId="{7B0A54DC-3494-4C67-9A8C-70C746F76989}" type="presParOf" srcId="{F7C40B43-1D4C-4572-9B37-770E1E5ED4EC}" destId="{D010C76C-7EEF-409D-87AE-9E6C619252F6}" srcOrd="3" destOrd="0" presId="urn:microsoft.com/office/officeart/2018/5/layout/IconCircleLabelList"/>
    <dgm:cxn modelId="{DD7C4C5C-9BEA-4FFB-93A0-B74B58C38C3F}" type="presParOf" srcId="{01D538CB-7BC2-4445-9CED-5D8D70A3F66B}" destId="{2880B45D-2D19-4139-BFEB-DAC35D3B33DC}" srcOrd="5" destOrd="0" presId="urn:microsoft.com/office/officeart/2018/5/layout/IconCircleLabelList"/>
    <dgm:cxn modelId="{C6BA84AE-B768-44D3-B865-A826837E368F}" type="presParOf" srcId="{01D538CB-7BC2-4445-9CED-5D8D70A3F66B}" destId="{2C6FDDA8-6073-459E-8A78-56F95B0F726D}" srcOrd="6" destOrd="0" presId="urn:microsoft.com/office/officeart/2018/5/layout/IconCircleLabelList"/>
    <dgm:cxn modelId="{78D2AFA1-F773-4DC3-B2D1-51F4EE8D42ED}" type="presParOf" srcId="{2C6FDDA8-6073-459E-8A78-56F95B0F726D}" destId="{AE5D521B-0CB1-4173-8765-FBC2E96D4D26}" srcOrd="0" destOrd="0" presId="urn:microsoft.com/office/officeart/2018/5/layout/IconCircleLabelList"/>
    <dgm:cxn modelId="{06F0B13F-E30A-44E5-B0E3-B93CCA7EFA39}" type="presParOf" srcId="{2C6FDDA8-6073-459E-8A78-56F95B0F726D}" destId="{7B10050F-6370-4268-9A1F-9ABD04207A5E}" srcOrd="1" destOrd="0" presId="urn:microsoft.com/office/officeart/2018/5/layout/IconCircleLabelList"/>
    <dgm:cxn modelId="{4C8F402B-A214-4B26-9CE6-9C92C15BAB85}" type="presParOf" srcId="{2C6FDDA8-6073-459E-8A78-56F95B0F726D}" destId="{5756C567-21D7-4321-90A1-8577DAEDA25F}" srcOrd="2" destOrd="0" presId="urn:microsoft.com/office/officeart/2018/5/layout/IconCircleLabelList"/>
    <dgm:cxn modelId="{C6CD67CA-5A7C-4742-8ECC-68359E6DD1C2}" type="presParOf" srcId="{2C6FDDA8-6073-459E-8A78-56F95B0F726D}" destId="{40596967-0331-4CC7-90B7-F485505B354C}" srcOrd="3" destOrd="0" presId="urn:microsoft.com/office/officeart/2018/5/layout/IconCircleLabelList"/>
    <dgm:cxn modelId="{49C4BA7C-9CE7-40F9-8AC3-19B767369546}" type="presParOf" srcId="{01D538CB-7BC2-4445-9CED-5D8D70A3F66B}" destId="{7C000043-33CD-46B4-A093-7B398FF53C94}" srcOrd="7" destOrd="0" presId="urn:microsoft.com/office/officeart/2018/5/layout/IconCircleLabelList"/>
    <dgm:cxn modelId="{351F401B-2160-4E1E-AFEF-0630565BED83}" type="presParOf" srcId="{01D538CB-7BC2-4445-9CED-5D8D70A3F66B}" destId="{A1BC3815-182C-4664-8541-8D4920844A1A}" srcOrd="8" destOrd="0" presId="urn:microsoft.com/office/officeart/2018/5/layout/IconCircleLabelList"/>
    <dgm:cxn modelId="{0AF3BC2E-DF7A-4831-B050-5252638D94D0}" type="presParOf" srcId="{A1BC3815-182C-4664-8541-8D4920844A1A}" destId="{ACA9F454-D967-4269-9AD6-F200F76827DC}" srcOrd="0" destOrd="0" presId="urn:microsoft.com/office/officeart/2018/5/layout/IconCircleLabelList"/>
    <dgm:cxn modelId="{E0C146AB-DC8A-4843-A55C-D66A17FFDC7B}" type="presParOf" srcId="{A1BC3815-182C-4664-8541-8D4920844A1A}" destId="{52ABD96D-127D-443A-A89C-A95BDADB91F3}" srcOrd="1" destOrd="0" presId="urn:microsoft.com/office/officeart/2018/5/layout/IconCircleLabelList"/>
    <dgm:cxn modelId="{21A75F62-4E3D-4F22-B206-7DC7EE28D728}" type="presParOf" srcId="{A1BC3815-182C-4664-8541-8D4920844A1A}" destId="{1ABA2DF4-D1FA-43BA-9BF9-465B31CEDC81}" srcOrd="2" destOrd="0" presId="urn:microsoft.com/office/officeart/2018/5/layout/IconCircleLabelList"/>
    <dgm:cxn modelId="{2F3D6E4A-3DFA-451D-A0A2-1B1708E3D0A2}" type="presParOf" srcId="{A1BC3815-182C-4664-8541-8D4920844A1A}" destId="{675FFEA5-0CA0-4225-9D13-C3FDD3444F97}" srcOrd="3" destOrd="0" presId="urn:microsoft.com/office/officeart/2018/5/layout/IconCircleLabel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9BDA1-3378-4921-891C-491EF9AD1AFB}">
      <dsp:nvSpPr>
        <dsp:cNvPr id="0" name=""/>
        <dsp:cNvSpPr/>
      </dsp:nvSpPr>
      <dsp:spPr>
        <a:xfrm>
          <a:off x="2586" y="66620"/>
          <a:ext cx="1637066" cy="457662"/>
        </a:xfrm>
        <a:prstGeom prst="roundRect">
          <a:avLst>
            <a:gd name="adj" fmla="val 10000"/>
          </a:avLst>
        </a:prstGeom>
        <a:solidFill>
          <a:srgbClr val="FDB913"/>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AU" sz="1600" b="1" kern="1200" dirty="0">
              <a:solidFill>
                <a:srgbClr val="363436"/>
              </a:solidFill>
            </a:rPr>
            <a:t>Pattern Making</a:t>
          </a:r>
        </a:p>
      </dsp:txBody>
      <dsp:txXfrm>
        <a:off x="15990" y="80024"/>
        <a:ext cx="1610258" cy="430854"/>
      </dsp:txXfrm>
    </dsp:sp>
    <dsp:sp modelId="{22E48E7A-310A-48C0-A071-2C189E6E9885}">
      <dsp:nvSpPr>
        <dsp:cNvPr id="0" name=""/>
        <dsp:cNvSpPr/>
      </dsp:nvSpPr>
      <dsp:spPr>
        <a:xfrm>
          <a:off x="166293" y="524282"/>
          <a:ext cx="163706" cy="343246"/>
        </a:xfrm>
        <a:custGeom>
          <a:avLst/>
          <a:gdLst/>
          <a:ahLst/>
          <a:cxnLst/>
          <a:rect l="0" t="0" r="0" b="0"/>
          <a:pathLst>
            <a:path>
              <a:moveTo>
                <a:pt x="0" y="0"/>
              </a:moveTo>
              <a:lnTo>
                <a:pt x="0" y="343246"/>
              </a:lnTo>
              <a:lnTo>
                <a:pt x="163706" y="34324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772EC4-CDD3-4201-BB55-2708034316BC}">
      <dsp:nvSpPr>
        <dsp:cNvPr id="0" name=""/>
        <dsp:cNvSpPr/>
      </dsp:nvSpPr>
      <dsp:spPr>
        <a:xfrm>
          <a:off x="330000" y="638697"/>
          <a:ext cx="2113395" cy="45766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Plan</a:t>
          </a:r>
        </a:p>
      </dsp:txBody>
      <dsp:txXfrm>
        <a:off x="343404" y="652101"/>
        <a:ext cx="2086587" cy="430854"/>
      </dsp:txXfrm>
    </dsp:sp>
    <dsp:sp modelId="{FF3CAE90-2BD8-4ADF-80CF-DDB798BBA560}">
      <dsp:nvSpPr>
        <dsp:cNvPr id="0" name=""/>
        <dsp:cNvSpPr/>
      </dsp:nvSpPr>
      <dsp:spPr>
        <a:xfrm>
          <a:off x="166293" y="524282"/>
          <a:ext cx="163706" cy="915324"/>
        </a:xfrm>
        <a:custGeom>
          <a:avLst/>
          <a:gdLst/>
          <a:ahLst/>
          <a:cxnLst/>
          <a:rect l="0" t="0" r="0" b="0"/>
          <a:pathLst>
            <a:path>
              <a:moveTo>
                <a:pt x="0" y="0"/>
              </a:moveTo>
              <a:lnTo>
                <a:pt x="0" y="915324"/>
              </a:lnTo>
              <a:lnTo>
                <a:pt x="163706" y="91532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ECD85D-EBBB-42C1-B013-7122CDC0D266}">
      <dsp:nvSpPr>
        <dsp:cNvPr id="0" name=""/>
        <dsp:cNvSpPr/>
      </dsp:nvSpPr>
      <dsp:spPr>
        <a:xfrm>
          <a:off x="330000" y="1210775"/>
          <a:ext cx="2113395" cy="45766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56563"/>
              <a:satOff val="434"/>
              <a:lumOff val="-1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Create pattern</a:t>
          </a:r>
        </a:p>
      </dsp:txBody>
      <dsp:txXfrm>
        <a:off x="343404" y="1224179"/>
        <a:ext cx="2086587" cy="430854"/>
      </dsp:txXfrm>
    </dsp:sp>
    <dsp:sp modelId="{42F6B1DE-BE2E-4904-8383-BFC431D921A4}">
      <dsp:nvSpPr>
        <dsp:cNvPr id="0" name=""/>
        <dsp:cNvSpPr/>
      </dsp:nvSpPr>
      <dsp:spPr>
        <a:xfrm>
          <a:off x="166293" y="524282"/>
          <a:ext cx="163706" cy="1487401"/>
        </a:xfrm>
        <a:custGeom>
          <a:avLst/>
          <a:gdLst/>
          <a:ahLst/>
          <a:cxnLst/>
          <a:rect l="0" t="0" r="0" b="0"/>
          <a:pathLst>
            <a:path>
              <a:moveTo>
                <a:pt x="0" y="0"/>
              </a:moveTo>
              <a:lnTo>
                <a:pt x="0" y="1487401"/>
              </a:lnTo>
              <a:lnTo>
                <a:pt x="163706" y="148740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8C32B2-8274-4F89-A47C-9D536FB3EE79}">
      <dsp:nvSpPr>
        <dsp:cNvPr id="0" name=""/>
        <dsp:cNvSpPr/>
      </dsp:nvSpPr>
      <dsp:spPr>
        <a:xfrm>
          <a:off x="330000" y="1782852"/>
          <a:ext cx="2113395" cy="45766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13126"/>
              <a:satOff val="867"/>
              <a:lumOff val="-2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Test Pattern</a:t>
          </a:r>
        </a:p>
      </dsp:txBody>
      <dsp:txXfrm>
        <a:off x="343404" y="1796256"/>
        <a:ext cx="2086587" cy="430854"/>
      </dsp:txXfrm>
    </dsp:sp>
    <dsp:sp modelId="{F3850B44-AB1B-43E1-BAD2-65434BEC43A9}">
      <dsp:nvSpPr>
        <dsp:cNvPr id="0" name=""/>
        <dsp:cNvSpPr/>
      </dsp:nvSpPr>
      <dsp:spPr>
        <a:xfrm>
          <a:off x="166293" y="524282"/>
          <a:ext cx="163706" cy="2059479"/>
        </a:xfrm>
        <a:custGeom>
          <a:avLst/>
          <a:gdLst/>
          <a:ahLst/>
          <a:cxnLst/>
          <a:rect l="0" t="0" r="0" b="0"/>
          <a:pathLst>
            <a:path>
              <a:moveTo>
                <a:pt x="0" y="0"/>
              </a:moveTo>
              <a:lnTo>
                <a:pt x="0" y="2059479"/>
              </a:lnTo>
              <a:lnTo>
                <a:pt x="163706" y="205947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FB05B9-D07F-4F99-9731-D28407713FBD}">
      <dsp:nvSpPr>
        <dsp:cNvPr id="0" name=""/>
        <dsp:cNvSpPr/>
      </dsp:nvSpPr>
      <dsp:spPr>
        <a:xfrm>
          <a:off x="330000" y="2354930"/>
          <a:ext cx="2113395" cy="45766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69689"/>
              <a:satOff val="1301"/>
              <a:lumOff val="-3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Machine sample</a:t>
          </a:r>
        </a:p>
      </dsp:txBody>
      <dsp:txXfrm>
        <a:off x="343404" y="2368334"/>
        <a:ext cx="2086587" cy="430854"/>
      </dsp:txXfrm>
    </dsp:sp>
    <dsp:sp modelId="{27BB4B85-3F57-486E-8C45-3DCAD1FD05C3}">
      <dsp:nvSpPr>
        <dsp:cNvPr id="0" name=""/>
        <dsp:cNvSpPr/>
      </dsp:nvSpPr>
      <dsp:spPr>
        <a:xfrm>
          <a:off x="2344813" y="66620"/>
          <a:ext cx="1637066" cy="457662"/>
        </a:xfrm>
        <a:prstGeom prst="roundRect">
          <a:avLst>
            <a:gd name="adj" fmla="val 10000"/>
          </a:avLst>
        </a:prstGeom>
        <a:solidFill>
          <a:srgbClr val="FDB91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AU" sz="1600" b="1" kern="1200" dirty="0">
              <a:solidFill>
                <a:srgbClr val="363436"/>
              </a:solidFill>
            </a:rPr>
            <a:t>Garment Construction</a:t>
          </a:r>
        </a:p>
      </dsp:txBody>
      <dsp:txXfrm>
        <a:off x="2358217" y="80024"/>
        <a:ext cx="1610258" cy="430854"/>
      </dsp:txXfrm>
    </dsp:sp>
    <dsp:sp modelId="{2EB6E1B0-DDF6-4FE6-AD7E-3598FD1D910D}">
      <dsp:nvSpPr>
        <dsp:cNvPr id="0" name=""/>
        <dsp:cNvSpPr/>
      </dsp:nvSpPr>
      <dsp:spPr>
        <a:xfrm>
          <a:off x="2508520" y="524282"/>
          <a:ext cx="163706" cy="343246"/>
        </a:xfrm>
        <a:custGeom>
          <a:avLst/>
          <a:gdLst/>
          <a:ahLst/>
          <a:cxnLst/>
          <a:rect l="0" t="0" r="0" b="0"/>
          <a:pathLst>
            <a:path>
              <a:moveTo>
                <a:pt x="0" y="0"/>
              </a:moveTo>
              <a:lnTo>
                <a:pt x="0" y="343246"/>
              </a:lnTo>
              <a:lnTo>
                <a:pt x="163706" y="34324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F94D0B-50BA-49D3-84E0-380C34CB0530}">
      <dsp:nvSpPr>
        <dsp:cNvPr id="0" name=""/>
        <dsp:cNvSpPr/>
      </dsp:nvSpPr>
      <dsp:spPr>
        <a:xfrm>
          <a:off x="2672226" y="638697"/>
          <a:ext cx="2113395" cy="45766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26252"/>
              <a:satOff val="1735"/>
              <a:lumOff val="-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Industrial &amp; domestic machines</a:t>
          </a:r>
        </a:p>
      </dsp:txBody>
      <dsp:txXfrm>
        <a:off x="2685630" y="652101"/>
        <a:ext cx="2086587" cy="430854"/>
      </dsp:txXfrm>
    </dsp:sp>
    <dsp:sp modelId="{5EDBF44D-3C93-45D5-A870-A90929E0A512}">
      <dsp:nvSpPr>
        <dsp:cNvPr id="0" name=""/>
        <dsp:cNvSpPr/>
      </dsp:nvSpPr>
      <dsp:spPr>
        <a:xfrm>
          <a:off x="2508520" y="524282"/>
          <a:ext cx="163706" cy="915324"/>
        </a:xfrm>
        <a:custGeom>
          <a:avLst/>
          <a:gdLst/>
          <a:ahLst/>
          <a:cxnLst/>
          <a:rect l="0" t="0" r="0" b="0"/>
          <a:pathLst>
            <a:path>
              <a:moveTo>
                <a:pt x="0" y="0"/>
              </a:moveTo>
              <a:lnTo>
                <a:pt x="0" y="915324"/>
              </a:lnTo>
              <a:lnTo>
                <a:pt x="163706" y="91532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B5B834-139C-40DC-9EE0-2C9D7A7A5E24}">
      <dsp:nvSpPr>
        <dsp:cNvPr id="0" name=""/>
        <dsp:cNvSpPr/>
      </dsp:nvSpPr>
      <dsp:spPr>
        <a:xfrm>
          <a:off x="2672226" y="1210775"/>
          <a:ext cx="2113395" cy="45766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82814"/>
              <a:satOff val="2168"/>
              <a:lumOff val="-6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Pressing &amp; finishing</a:t>
          </a:r>
        </a:p>
      </dsp:txBody>
      <dsp:txXfrm>
        <a:off x="2685630" y="1224179"/>
        <a:ext cx="2086587" cy="430854"/>
      </dsp:txXfrm>
    </dsp:sp>
    <dsp:sp modelId="{A02E9DCE-CD18-4933-8420-4EA7D8A0AE9C}">
      <dsp:nvSpPr>
        <dsp:cNvPr id="0" name=""/>
        <dsp:cNvSpPr/>
      </dsp:nvSpPr>
      <dsp:spPr>
        <a:xfrm>
          <a:off x="2508520" y="524282"/>
          <a:ext cx="163706" cy="1487401"/>
        </a:xfrm>
        <a:custGeom>
          <a:avLst/>
          <a:gdLst/>
          <a:ahLst/>
          <a:cxnLst/>
          <a:rect l="0" t="0" r="0" b="0"/>
          <a:pathLst>
            <a:path>
              <a:moveTo>
                <a:pt x="0" y="0"/>
              </a:moveTo>
              <a:lnTo>
                <a:pt x="0" y="1487401"/>
              </a:lnTo>
              <a:lnTo>
                <a:pt x="163706" y="148740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1BC0BE-B0C3-4AC3-8182-624C95B4AC5E}">
      <dsp:nvSpPr>
        <dsp:cNvPr id="0" name=""/>
        <dsp:cNvSpPr/>
      </dsp:nvSpPr>
      <dsp:spPr>
        <a:xfrm>
          <a:off x="2672226" y="1782852"/>
          <a:ext cx="2113395" cy="45766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339377"/>
              <a:satOff val="2602"/>
              <a:lumOff val="-73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Industry construction techniques</a:t>
          </a:r>
        </a:p>
      </dsp:txBody>
      <dsp:txXfrm>
        <a:off x="2685630" y="1796256"/>
        <a:ext cx="2086587" cy="430854"/>
      </dsp:txXfrm>
    </dsp:sp>
    <dsp:sp modelId="{9EC5159B-1A8C-4455-8A0C-096908EC2EBC}">
      <dsp:nvSpPr>
        <dsp:cNvPr id="0" name=""/>
        <dsp:cNvSpPr/>
      </dsp:nvSpPr>
      <dsp:spPr>
        <a:xfrm>
          <a:off x="2508520" y="524282"/>
          <a:ext cx="163706" cy="2059479"/>
        </a:xfrm>
        <a:custGeom>
          <a:avLst/>
          <a:gdLst/>
          <a:ahLst/>
          <a:cxnLst/>
          <a:rect l="0" t="0" r="0" b="0"/>
          <a:pathLst>
            <a:path>
              <a:moveTo>
                <a:pt x="0" y="0"/>
              </a:moveTo>
              <a:lnTo>
                <a:pt x="0" y="2059479"/>
              </a:lnTo>
              <a:lnTo>
                <a:pt x="163706" y="205947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E815F7-42F6-4E62-B322-C8526E2DC5FF}">
      <dsp:nvSpPr>
        <dsp:cNvPr id="0" name=""/>
        <dsp:cNvSpPr/>
      </dsp:nvSpPr>
      <dsp:spPr>
        <a:xfrm>
          <a:off x="2672226" y="2354930"/>
          <a:ext cx="2113395" cy="45766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395940"/>
              <a:satOff val="3035"/>
              <a:lumOff val="-85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Industry specifications</a:t>
          </a:r>
        </a:p>
      </dsp:txBody>
      <dsp:txXfrm>
        <a:off x="2685630" y="2368334"/>
        <a:ext cx="2086587" cy="430854"/>
      </dsp:txXfrm>
    </dsp:sp>
    <dsp:sp modelId="{4D5B3AC4-D368-431F-B042-73C02CF22B66}">
      <dsp:nvSpPr>
        <dsp:cNvPr id="0" name=""/>
        <dsp:cNvSpPr/>
      </dsp:nvSpPr>
      <dsp:spPr>
        <a:xfrm>
          <a:off x="2508520" y="524282"/>
          <a:ext cx="163706" cy="2631556"/>
        </a:xfrm>
        <a:custGeom>
          <a:avLst/>
          <a:gdLst/>
          <a:ahLst/>
          <a:cxnLst/>
          <a:rect l="0" t="0" r="0" b="0"/>
          <a:pathLst>
            <a:path>
              <a:moveTo>
                <a:pt x="0" y="0"/>
              </a:moveTo>
              <a:lnTo>
                <a:pt x="0" y="2631556"/>
              </a:lnTo>
              <a:lnTo>
                <a:pt x="163706" y="263155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80811D-3F41-4E8E-971A-6CBE407ED8C9}">
      <dsp:nvSpPr>
        <dsp:cNvPr id="0" name=""/>
        <dsp:cNvSpPr/>
      </dsp:nvSpPr>
      <dsp:spPr>
        <a:xfrm>
          <a:off x="2672226" y="2927007"/>
          <a:ext cx="2113395" cy="45766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452503"/>
              <a:satOff val="3469"/>
              <a:lumOff val="-9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Alterations</a:t>
          </a:r>
        </a:p>
      </dsp:txBody>
      <dsp:txXfrm>
        <a:off x="2685630" y="2940411"/>
        <a:ext cx="2086587" cy="4308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A99A5-4DA0-4062-A386-79F57DD3D376}">
      <dsp:nvSpPr>
        <dsp:cNvPr id="0" name=""/>
        <dsp:cNvSpPr/>
      </dsp:nvSpPr>
      <dsp:spPr>
        <a:xfrm>
          <a:off x="0" y="441935"/>
          <a:ext cx="10646044" cy="705600"/>
        </a:xfrm>
        <a:prstGeom prst="rect">
          <a:avLst/>
        </a:prstGeom>
        <a:solidFill>
          <a:schemeClr val="lt1">
            <a:alpha val="90000"/>
            <a:hueOff val="0"/>
            <a:satOff val="0"/>
            <a:lumOff val="0"/>
            <a:alphaOff val="0"/>
          </a:schemeClr>
        </a:solidFill>
        <a:ln w="12700" cap="flat" cmpd="sng" algn="ctr">
          <a:solidFill>
            <a:srgbClr val="FDB913"/>
          </a:solidFill>
          <a:prstDash val="solid"/>
          <a:miter lim="800000"/>
        </a:ln>
        <a:effectLst/>
      </dsp:spPr>
      <dsp:style>
        <a:lnRef idx="2">
          <a:scrgbClr r="0" g="0" b="0"/>
        </a:lnRef>
        <a:fillRef idx="1">
          <a:scrgbClr r="0" g="0" b="0"/>
        </a:fillRef>
        <a:effectRef idx="0">
          <a:scrgbClr r="0" g="0" b="0"/>
        </a:effectRef>
        <a:fontRef idx="minor"/>
      </dsp:style>
    </dsp:sp>
    <dsp:sp modelId="{4F4B5E25-EB06-4212-ACD9-E25D0EAA633A}">
      <dsp:nvSpPr>
        <dsp:cNvPr id="0" name=""/>
        <dsp:cNvSpPr/>
      </dsp:nvSpPr>
      <dsp:spPr>
        <a:xfrm>
          <a:off x="532302" y="28655"/>
          <a:ext cx="8598532" cy="826560"/>
        </a:xfrm>
        <a:prstGeom prst="roundRect">
          <a:avLst/>
        </a:prstGeom>
        <a:solidFill>
          <a:srgbClr val="FDB91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1677" tIns="0" rIns="281677" bIns="0" numCol="1" spcCol="1270" anchor="ctr" anchorCtr="0">
          <a:noAutofit/>
        </a:bodyPr>
        <a:lstStyle/>
        <a:p>
          <a:pPr marL="0" lvl="0" indent="0" algn="r" defTabSz="1066800">
            <a:lnSpc>
              <a:spcPct val="90000"/>
            </a:lnSpc>
            <a:spcBef>
              <a:spcPct val="0"/>
            </a:spcBef>
            <a:spcAft>
              <a:spcPct val="35000"/>
            </a:spcAft>
            <a:buNone/>
          </a:pPr>
          <a:r>
            <a:rPr lang="en-AU" sz="2400" kern="1200" dirty="0">
              <a:solidFill>
                <a:srgbClr val="363436"/>
              </a:solidFill>
            </a:rPr>
            <a:t>Certificate IV or Diploma Fashion Design Qualifications</a:t>
          </a:r>
          <a:endParaRPr lang="en-US" sz="2400" kern="1200" dirty="0">
            <a:solidFill>
              <a:srgbClr val="363436"/>
            </a:solidFill>
          </a:endParaRPr>
        </a:p>
      </dsp:txBody>
      <dsp:txXfrm>
        <a:off x="572651" y="69004"/>
        <a:ext cx="8517834" cy="745862"/>
      </dsp:txXfrm>
    </dsp:sp>
    <dsp:sp modelId="{8AF3D3C7-DBC9-4F6C-836F-2772E197D015}">
      <dsp:nvSpPr>
        <dsp:cNvPr id="0" name=""/>
        <dsp:cNvSpPr/>
      </dsp:nvSpPr>
      <dsp:spPr>
        <a:xfrm>
          <a:off x="0" y="1712015"/>
          <a:ext cx="10646044" cy="705600"/>
        </a:xfrm>
        <a:prstGeom prst="rect">
          <a:avLst/>
        </a:prstGeom>
        <a:solidFill>
          <a:schemeClr val="lt1">
            <a:alpha val="90000"/>
            <a:hueOff val="0"/>
            <a:satOff val="0"/>
            <a:lumOff val="0"/>
            <a:alphaOff val="0"/>
          </a:schemeClr>
        </a:solidFill>
        <a:ln w="12700" cap="flat" cmpd="sng" algn="ctr">
          <a:solidFill>
            <a:srgbClr val="FDB913"/>
          </a:solidFill>
          <a:prstDash val="solid"/>
          <a:miter lim="800000"/>
        </a:ln>
        <a:effectLst/>
      </dsp:spPr>
      <dsp:style>
        <a:lnRef idx="2">
          <a:scrgbClr r="0" g="0" b="0"/>
        </a:lnRef>
        <a:fillRef idx="1">
          <a:scrgbClr r="0" g="0" b="0"/>
        </a:fillRef>
        <a:effectRef idx="0">
          <a:scrgbClr r="0" g="0" b="0"/>
        </a:effectRef>
        <a:fontRef idx="minor"/>
      </dsp:style>
    </dsp:sp>
    <dsp:sp modelId="{55336BC0-CA30-410F-B274-4DE15A884884}">
      <dsp:nvSpPr>
        <dsp:cNvPr id="0" name=""/>
        <dsp:cNvSpPr/>
      </dsp:nvSpPr>
      <dsp:spPr>
        <a:xfrm>
          <a:off x="1438706" y="1325028"/>
          <a:ext cx="8374593" cy="826560"/>
        </a:xfrm>
        <a:prstGeom prst="roundRect">
          <a:avLst/>
        </a:prstGeom>
        <a:solidFill>
          <a:srgbClr val="FDB91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1677" tIns="0" rIns="281677" bIns="0" numCol="1" spcCol="1270" anchor="ctr" anchorCtr="0">
          <a:noAutofit/>
        </a:bodyPr>
        <a:lstStyle/>
        <a:p>
          <a:pPr marL="0" lvl="0" indent="0" algn="r" defTabSz="1066800">
            <a:lnSpc>
              <a:spcPct val="90000"/>
            </a:lnSpc>
            <a:spcBef>
              <a:spcPct val="0"/>
            </a:spcBef>
            <a:spcAft>
              <a:spcPct val="35000"/>
            </a:spcAft>
            <a:buNone/>
          </a:pPr>
          <a:r>
            <a:rPr lang="en-US" sz="2400" kern="1200" dirty="0">
              <a:solidFill>
                <a:srgbClr val="363436"/>
              </a:solidFill>
            </a:rPr>
            <a:t>Bachelor Degree Studies in Fashion</a:t>
          </a:r>
        </a:p>
      </dsp:txBody>
      <dsp:txXfrm>
        <a:off x="1479055" y="1365377"/>
        <a:ext cx="8293895" cy="745862"/>
      </dsp:txXfrm>
    </dsp:sp>
    <dsp:sp modelId="{A96F2951-33BA-4E73-8103-45CCA1702B9D}">
      <dsp:nvSpPr>
        <dsp:cNvPr id="0" name=""/>
        <dsp:cNvSpPr/>
      </dsp:nvSpPr>
      <dsp:spPr>
        <a:xfrm>
          <a:off x="0" y="2982095"/>
          <a:ext cx="10646044" cy="705600"/>
        </a:xfrm>
        <a:prstGeom prst="rect">
          <a:avLst/>
        </a:prstGeom>
        <a:solidFill>
          <a:schemeClr val="lt1">
            <a:alpha val="90000"/>
            <a:hueOff val="0"/>
            <a:satOff val="0"/>
            <a:lumOff val="0"/>
            <a:alphaOff val="0"/>
          </a:schemeClr>
        </a:solidFill>
        <a:ln w="12700" cap="flat" cmpd="sng" algn="ctr">
          <a:solidFill>
            <a:srgbClr val="FDB913"/>
          </a:solidFill>
          <a:prstDash val="solid"/>
          <a:miter lim="800000"/>
        </a:ln>
        <a:effectLst/>
      </dsp:spPr>
      <dsp:style>
        <a:lnRef idx="2">
          <a:scrgbClr r="0" g="0" b="0"/>
        </a:lnRef>
        <a:fillRef idx="1">
          <a:scrgbClr r="0" g="0" b="0"/>
        </a:fillRef>
        <a:effectRef idx="0">
          <a:scrgbClr r="0" g="0" b="0"/>
        </a:effectRef>
        <a:fontRef idx="minor"/>
      </dsp:style>
    </dsp:sp>
    <dsp:sp modelId="{525B10BE-F2BA-4104-B84E-402C3DC1644A}">
      <dsp:nvSpPr>
        <dsp:cNvPr id="0" name=""/>
        <dsp:cNvSpPr/>
      </dsp:nvSpPr>
      <dsp:spPr>
        <a:xfrm>
          <a:off x="3081625" y="2509270"/>
          <a:ext cx="7474885" cy="826560"/>
        </a:xfrm>
        <a:prstGeom prst="roundRect">
          <a:avLst/>
        </a:prstGeom>
        <a:solidFill>
          <a:srgbClr val="FDB91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1677" tIns="0" rIns="281677" bIns="0" numCol="1" spcCol="1270" anchor="ctr" anchorCtr="0">
          <a:noAutofit/>
        </a:bodyPr>
        <a:lstStyle/>
        <a:p>
          <a:pPr marL="0" lvl="0" indent="0" algn="r" defTabSz="1066800">
            <a:lnSpc>
              <a:spcPct val="90000"/>
            </a:lnSpc>
            <a:spcBef>
              <a:spcPct val="0"/>
            </a:spcBef>
            <a:spcAft>
              <a:spcPct val="35000"/>
            </a:spcAft>
            <a:buNone/>
          </a:pPr>
          <a:r>
            <a:rPr lang="en-AU" sz="2400" kern="1200" dirty="0">
              <a:solidFill>
                <a:srgbClr val="363436"/>
              </a:solidFill>
            </a:rPr>
            <a:t>Business Qualifications</a:t>
          </a:r>
          <a:endParaRPr lang="en-US" sz="2400" kern="1200" dirty="0">
            <a:solidFill>
              <a:srgbClr val="363436"/>
            </a:solidFill>
          </a:endParaRPr>
        </a:p>
      </dsp:txBody>
      <dsp:txXfrm>
        <a:off x="3121974" y="2549619"/>
        <a:ext cx="7394187" cy="745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9BDA1-3378-4921-891C-491EF9AD1AFB}">
      <dsp:nvSpPr>
        <dsp:cNvPr id="0" name=""/>
        <dsp:cNvSpPr/>
      </dsp:nvSpPr>
      <dsp:spPr>
        <a:xfrm>
          <a:off x="2897" y="845374"/>
          <a:ext cx="1466769" cy="444149"/>
        </a:xfrm>
        <a:prstGeom prst="roundRect">
          <a:avLst>
            <a:gd name="adj" fmla="val 10000"/>
          </a:avLst>
        </a:prstGeom>
        <a:solidFill>
          <a:srgbClr val="FDB913"/>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AU" sz="1600" b="1" kern="1200" dirty="0">
              <a:solidFill>
                <a:srgbClr val="363436"/>
              </a:solidFill>
            </a:rPr>
            <a:t>Fibres &amp; Fabric</a:t>
          </a:r>
        </a:p>
      </dsp:txBody>
      <dsp:txXfrm>
        <a:off x="15906" y="858383"/>
        <a:ext cx="1440751" cy="418131"/>
      </dsp:txXfrm>
    </dsp:sp>
    <dsp:sp modelId="{22E48E7A-310A-48C0-A071-2C189E6E9885}">
      <dsp:nvSpPr>
        <dsp:cNvPr id="0" name=""/>
        <dsp:cNvSpPr/>
      </dsp:nvSpPr>
      <dsp:spPr>
        <a:xfrm>
          <a:off x="149574" y="1289523"/>
          <a:ext cx="146676" cy="333112"/>
        </a:xfrm>
        <a:custGeom>
          <a:avLst/>
          <a:gdLst/>
          <a:ahLst/>
          <a:cxnLst/>
          <a:rect l="0" t="0" r="0" b="0"/>
          <a:pathLst>
            <a:path>
              <a:moveTo>
                <a:pt x="0" y="0"/>
              </a:moveTo>
              <a:lnTo>
                <a:pt x="0" y="333112"/>
              </a:lnTo>
              <a:lnTo>
                <a:pt x="146676" y="33311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772EC4-CDD3-4201-BB55-2708034316BC}">
      <dsp:nvSpPr>
        <dsp:cNvPr id="0" name=""/>
        <dsp:cNvSpPr/>
      </dsp:nvSpPr>
      <dsp:spPr>
        <a:xfrm>
          <a:off x="296251" y="1400561"/>
          <a:ext cx="2050998" cy="44414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Fabric types</a:t>
          </a:r>
        </a:p>
      </dsp:txBody>
      <dsp:txXfrm>
        <a:off x="309260" y="1413570"/>
        <a:ext cx="2024980" cy="418131"/>
      </dsp:txXfrm>
    </dsp:sp>
    <dsp:sp modelId="{FF3CAE90-2BD8-4ADF-80CF-DDB798BBA560}">
      <dsp:nvSpPr>
        <dsp:cNvPr id="0" name=""/>
        <dsp:cNvSpPr/>
      </dsp:nvSpPr>
      <dsp:spPr>
        <a:xfrm>
          <a:off x="149574" y="1289523"/>
          <a:ext cx="146676" cy="888299"/>
        </a:xfrm>
        <a:custGeom>
          <a:avLst/>
          <a:gdLst/>
          <a:ahLst/>
          <a:cxnLst/>
          <a:rect l="0" t="0" r="0" b="0"/>
          <a:pathLst>
            <a:path>
              <a:moveTo>
                <a:pt x="0" y="0"/>
              </a:moveTo>
              <a:lnTo>
                <a:pt x="0" y="888299"/>
              </a:lnTo>
              <a:lnTo>
                <a:pt x="146676" y="8882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ECD85D-EBBB-42C1-B013-7122CDC0D266}">
      <dsp:nvSpPr>
        <dsp:cNvPr id="0" name=""/>
        <dsp:cNvSpPr/>
      </dsp:nvSpPr>
      <dsp:spPr>
        <a:xfrm>
          <a:off x="296251" y="1955748"/>
          <a:ext cx="2050998" cy="44414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64643"/>
              <a:satOff val="496"/>
              <a:lumOff val="-1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Fabric characteristics</a:t>
          </a:r>
        </a:p>
      </dsp:txBody>
      <dsp:txXfrm>
        <a:off x="309260" y="1968757"/>
        <a:ext cx="2024980" cy="418131"/>
      </dsp:txXfrm>
    </dsp:sp>
    <dsp:sp modelId="{42F6B1DE-BE2E-4904-8383-BFC431D921A4}">
      <dsp:nvSpPr>
        <dsp:cNvPr id="0" name=""/>
        <dsp:cNvSpPr/>
      </dsp:nvSpPr>
      <dsp:spPr>
        <a:xfrm>
          <a:off x="149574" y="1289523"/>
          <a:ext cx="146676" cy="1443486"/>
        </a:xfrm>
        <a:custGeom>
          <a:avLst/>
          <a:gdLst/>
          <a:ahLst/>
          <a:cxnLst/>
          <a:rect l="0" t="0" r="0" b="0"/>
          <a:pathLst>
            <a:path>
              <a:moveTo>
                <a:pt x="0" y="0"/>
              </a:moveTo>
              <a:lnTo>
                <a:pt x="0" y="1443486"/>
              </a:lnTo>
              <a:lnTo>
                <a:pt x="146676" y="144348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8C32B2-8274-4F89-A47C-9D536FB3EE79}">
      <dsp:nvSpPr>
        <dsp:cNvPr id="0" name=""/>
        <dsp:cNvSpPr/>
      </dsp:nvSpPr>
      <dsp:spPr>
        <a:xfrm>
          <a:off x="296251" y="2510935"/>
          <a:ext cx="2050998" cy="44414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29287"/>
              <a:satOff val="991"/>
              <a:lumOff val="-28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Fabric properties</a:t>
          </a:r>
        </a:p>
      </dsp:txBody>
      <dsp:txXfrm>
        <a:off x="309260" y="2523944"/>
        <a:ext cx="2024980" cy="418131"/>
      </dsp:txXfrm>
    </dsp:sp>
    <dsp:sp modelId="{27BB4B85-3F57-486E-8C45-3DCAD1FD05C3}">
      <dsp:nvSpPr>
        <dsp:cNvPr id="0" name=""/>
        <dsp:cNvSpPr/>
      </dsp:nvSpPr>
      <dsp:spPr>
        <a:xfrm>
          <a:off x="2275971" y="845374"/>
          <a:ext cx="1466769" cy="444149"/>
        </a:xfrm>
        <a:prstGeom prst="roundRect">
          <a:avLst>
            <a:gd name="adj" fmla="val 10000"/>
          </a:avLst>
        </a:prstGeom>
        <a:solidFill>
          <a:srgbClr val="FDB91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AU" sz="1600" b="1" kern="1200" dirty="0">
              <a:solidFill>
                <a:srgbClr val="363436"/>
              </a:solidFill>
            </a:rPr>
            <a:t>Plus</a:t>
          </a:r>
        </a:p>
      </dsp:txBody>
      <dsp:txXfrm>
        <a:off x="2288980" y="858383"/>
        <a:ext cx="1440751" cy="418131"/>
      </dsp:txXfrm>
    </dsp:sp>
    <dsp:sp modelId="{2EB6E1B0-DDF6-4FE6-AD7E-3598FD1D910D}">
      <dsp:nvSpPr>
        <dsp:cNvPr id="0" name=""/>
        <dsp:cNvSpPr/>
      </dsp:nvSpPr>
      <dsp:spPr>
        <a:xfrm>
          <a:off x="2422647" y="1289523"/>
          <a:ext cx="146676" cy="333112"/>
        </a:xfrm>
        <a:custGeom>
          <a:avLst/>
          <a:gdLst/>
          <a:ahLst/>
          <a:cxnLst/>
          <a:rect l="0" t="0" r="0" b="0"/>
          <a:pathLst>
            <a:path>
              <a:moveTo>
                <a:pt x="0" y="0"/>
              </a:moveTo>
              <a:lnTo>
                <a:pt x="0" y="333112"/>
              </a:lnTo>
              <a:lnTo>
                <a:pt x="146676" y="33311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F94D0B-50BA-49D3-84E0-380C34CB0530}">
      <dsp:nvSpPr>
        <dsp:cNvPr id="0" name=""/>
        <dsp:cNvSpPr/>
      </dsp:nvSpPr>
      <dsp:spPr>
        <a:xfrm>
          <a:off x="2569324" y="1400561"/>
          <a:ext cx="2050998" cy="44414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93930"/>
              <a:satOff val="1487"/>
              <a:lumOff val="-4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Embellishment</a:t>
          </a:r>
        </a:p>
      </dsp:txBody>
      <dsp:txXfrm>
        <a:off x="2582333" y="1413570"/>
        <a:ext cx="2024980" cy="418131"/>
      </dsp:txXfrm>
    </dsp:sp>
    <dsp:sp modelId="{5EDBF44D-3C93-45D5-A870-A90929E0A512}">
      <dsp:nvSpPr>
        <dsp:cNvPr id="0" name=""/>
        <dsp:cNvSpPr/>
      </dsp:nvSpPr>
      <dsp:spPr>
        <a:xfrm>
          <a:off x="2422647" y="1289523"/>
          <a:ext cx="146676" cy="888299"/>
        </a:xfrm>
        <a:custGeom>
          <a:avLst/>
          <a:gdLst/>
          <a:ahLst/>
          <a:cxnLst/>
          <a:rect l="0" t="0" r="0" b="0"/>
          <a:pathLst>
            <a:path>
              <a:moveTo>
                <a:pt x="0" y="0"/>
              </a:moveTo>
              <a:lnTo>
                <a:pt x="0" y="888299"/>
              </a:lnTo>
              <a:lnTo>
                <a:pt x="146676" y="8882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B5B834-139C-40DC-9EE0-2C9D7A7A5E24}">
      <dsp:nvSpPr>
        <dsp:cNvPr id="0" name=""/>
        <dsp:cNvSpPr/>
      </dsp:nvSpPr>
      <dsp:spPr>
        <a:xfrm>
          <a:off x="2569324" y="1955748"/>
          <a:ext cx="2050998" cy="44414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58573"/>
              <a:satOff val="1982"/>
              <a:lumOff val="-5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Sustainability</a:t>
          </a:r>
        </a:p>
      </dsp:txBody>
      <dsp:txXfrm>
        <a:off x="2582333" y="1968757"/>
        <a:ext cx="2024980" cy="418131"/>
      </dsp:txXfrm>
    </dsp:sp>
    <dsp:sp modelId="{A02E9DCE-CD18-4933-8420-4EA7D8A0AE9C}">
      <dsp:nvSpPr>
        <dsp:cNvPr id="0" name=""/>
        <dsp:cNvSpPr/>
      </dsp:nvSpPr>
      <dsp:spPr>
        <a:xfrm>
          <a:off x="2422647" y="1289523"/>
          <a:ext cx="146676" cy="1443486"/>
        </a:xfrm>
        <a:custGeom>
          <a:avLst/>
          <a:gdLst/>
          <a:ahLst/>
          <a:cxnLst/>
          <a:rect l="0" t="0" r="0" b="0"/>
          <a:pathLst>
            <a:path>
              <a:moveTo>
                <a:pt x="0" y="0"/>
              </a:moveTo>
              <a:lnTo>
                <a:pt x="0" y="1443486"/>
              </a:lnTo>
              <a:lnTo>
                <a:pt x="146676" y="144348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1BC0BE-B0C3-4AC3-8182-624C95B4AC5E}">
      <dsp:nvSpPr>
        <dsp:cNvPr id="0" name=""/>
        <dsp:cNvSpPr/>
      </dsp:nvSpPr>
      <dsp:spPr>
        <a:xfrm>
          <a:off x="2569324" y="2510935"/>
          <a:ext cx="2050998" cy="44414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323216"/>
              <a:satOff val="2478"/>
              <a:lumOff val="-7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Work Safely</a:t>
          </a:r>
        </a:p>
      </dsp:txBody>
      <dsp:txXfrm>
        <a:off x="2582333" y="2523944"/>
        <a:ext cx="2024980" cy="418131"/>
      </dsp:txXfrm>
    </dsp:sp>
    <dsp:sp modelId="{9EC5159B-1A8C-4455-8A0C-096908EC2EBC}">
      <dsp:nvSpPr>
        <dsp:cNvPr id="0" name=""/>
        <dsp:cNvSpPr/>
      </dsp:nvSpPr>
      <dsp:spPr>
        <a:xfrm>
          <a:off x="2422647" y="1289523"/>
          <a:ext cx="146676" cy="1998673"/>
        </a:xfrm>
        <a:custGeom>
          <a:avLst/>
          <a:gdLst/>
          <a:ahLst/>
          <a:cxnLst/>
          <a:rect l="0" t="0" r="0" b="0"/>
          <a:pathLst>
            <a:path>
              <a:moveTo>
                <a:pt x="0" y="0"/>
              </a:moveTo>
              <a:lnTo>
                <a:pt x="0" y="1998673"/>
              </a:lnTo>
              <a:lnTo>
                <a:pt x="146676" y="199867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E815F7-42F6-4E62-B322-C8526E2DC5FF}">
      <dsp:nvSpPr>
        <dsp:cNvPr id="0" name=""/>
        <dsp:cNvSpPr/>
      </dsp:nvSpPr>
      <dsp:spPr>
        <a:xfrm>
          <a:off x="2569324" y="3066122"/>
          <a:ext cx="2050998" cy="44414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387860"/>
              <a:satOff val="2973"/>
              <a:lumOff val="-8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Quality standards</a:t>
          </a:r>
        </a:p>
      </dsp:txBody>
      <dsp:txXfrm>
        <a:off x="2582333" y="3079131"/>
        <a:ext cx="2024980" cy="418131"/>
      </dsp:txXfrm>
    </dsp:sp>
    <dsp:sp modelId="{4D5B3AC4-D368-431F-B042-73C02CF22B66}">
      <dsp:nvSpPr>
        <dsp:cNvPr id="0" name=""/>
        <dsp:cNvSpPr/>
      </dsp:nvSpPr>
      <dsp:spPr>
        <a:xfrm>
          <a:off x="2422647" y="1289523"/>
          <a:ext cx="146676" cy="2553861"/>
        </a:xfrm>
        <a:custGeom>
          <a:avLst/>
          <a:gdLst/>
          <a:ahLst/>
          <a:cxnLst/>
          <a:rect l="0" t="0" r="0" b="0"/>
          <a:pathLst>
            <a:path>
              <a:moveTo>
                <a:pt x="0" y="0"/>
              </a:moveTo>
              <a:lnTo>
                <a:pt x="0" y="2553861"/>
              </a:lnTo>
              <a:lnTo>
                <a:pt x="146676" y="255386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80811D-3F41-4E8E-971A-6CBE407ED8C9}">
      <dsp:nvSpPr>
        <dsp:cNvPr id="0" name=""/>
        <dsp:cNvSpPr/>
      </dsp:nvSpPr>
      <dsp:spPr>
        <a:xfrm>
          <a:off x="2569324" y="3621310"/>
          <a:ext cx="2050998" cy="44414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452503"/>
              <a:satOff val="3469"/>
              <a:lumOff val="-9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ICT skills</a:t>
          </a:r>
        </a:p>
      </dsp:txBody>
      <dsp:txXfrm>
        <a:off x="2582333" y="3634319"/>
        <a:ext cx="2024980" cy="4181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BB4B85-3F57-486E-8C45-3DCAD1FD05C3}">
      <dsp:nvSpPr>
        <dsp:cNvPr id="0" name=""/>
        <dsp:cNvSpPr/>
      </dsp:nvSpPr>
      <dsp:spPr>
        <a:xfrm>
          <a:off x="466823" y="363"/>
          <a:ext cx="1642172" cy="459089"/>
        </a:xfrm>
        <a:prstGeom prst="roundRect">
          <a:avLst>
            <a:gd name="adj" fmla="val 10000"/>
          </a:avLst>
        </a:prstGeom>
        <a:solidFill>
          <a:srgbClr val="FDB91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AU" sz="1600" b="1" kern="1200" dirty="0">
              <a:solidFill>
                <a:srgbClr val="363436"/>
              </a:solidFill>
            </a:rPr>
            <a:t>Design</a:t>
          </a:r>
        </a:p>
      </dsp:txBody>
      <dsp:txXfrm>
        <a:off x="480269" y="13809"/>
        <a:ext cx="1615280" cy="432197"/>
      </dsp:txXfrm>
    </dsp:sp>
    <dsp:sp modelId="{2EB6E1B0-DDF6-4FE6-AD7E-3598FD1D910D}">
      <dsp:nvSpPr>
        <dsp:cNvPr id="0" name=""/>
        <dsp:cNvSpPr/>
      </dsp:nvSpPr>
      <dsp:spPr>
        <a:xfrm>
          <a:off x="631041" y="459453"/>
          <a:ext cx="164217" cy="344317"/>
        </a:xfrm>
        <a:custGeom>
          <a:avLst/>
          <a:gdLst/>
          <a:ahLst/>
          <a:cxnLst/>
          <a:rect l="0" t="0" r="0" b="0"/>
          <a:pathLst>
            <a:path>
              <a:moveTo>
                <a:pt x="0" y="0"/>
              </a:moveTo>
              <a:lnTo>
                <a:pt x="0" y="344317"/>
              </a:lnTo>
              <a:lnTo>
                <a:pt x="164217" y="34431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F94D0B-50BA-49D3-84E0-380C34CB0530}">
      <dsp:nvSpPr>
        <dsp:cNvPr id="0" name=""/>
        <dsp:cNvSpPr/>
      </dsp:nvSpPr>
      <dsp:spPr>
        <a:xfrm>
          <a:off x="795258" y="574225"/>
          <a:ext cx="2119987" cy="45908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Research &amp; Trends</a:t>
          </a:r>
        </a:p>
      </dsp:txBody>
      <dsp:txXfrm>
        <a:off x="808704" y="587671"/>
        <a:ext cx="2093095" cy="432197"/>
      </dsp:txXfrm>
    </dsp:sp>
    <dsp:sp modelId="{5EDBF44D-3C93-45D5-A870-A90929E0A512}">
      <dsp:nvSpPr>
        <dsp:cNvPr id="0" name=""/>
        <dsp:cNvSpPr/>
      </dsp:nvSpPr>
      <dsp:spPr>
        <a:xfrm>
          <a:off x="631041" y="459453"/>
          <a:ext cx="164217" cy="918179"/>
        </a:xfrm>
        <a:custGeom>
          <a:avLst/>
          <a:gdLst/>
          <a:ahLst/>
          <a:cxnLst/>
          <a:rect l="0" t="0" r="0" b="0"/>
          <a:pathLst>
            <a:path>
              <a:moveTo>
                <a:pt x="0" y="0"/>
              </a:moveTo>
              <a:lnTo>
                <a:pt x="0" y="918179"/>
              </a:lnTo>
              <a:lnTo>
                <a:pt x="164217" y="91817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B5B834-139C-40DC-9EE0-2C9D7A7A5E24}">
      <dsp:nvSpPr>
        <dsp:cNvPr id="0" name=""/>
        <dsp:cNvSpPr/>
      </dsp:nvSpPr>
      <dsp:spPr>
        <a:xfrm>
          <a:off x="795258" y="1148087"/>
          <a:ext cx="2119987" cy="45908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13126"/>
              <a:satOff val="867"/>
              <a:lumOff val="-2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Inspiration</a:t>
          </a:r>
        </a:p>
      </dsp:txBody>
      <dsp:txXfrm>
        <a:off x="808704" y="1161533"/>
        <a:ext cx="2093095" cy="432197"/>
      </dsp:txXfrm>
    </dsp:sp>
    <dsp:sp modelId="{A02E9DCE-CD18-4933-8420-4EA7D8A0AE9C}">
      <dsp:nvSpPr>
        <dsp:cNvPr id="0" name=""/>
        <dsp:cNvSpPr/>
      </dsp:nvSpPr>
      <dsp:spPr>
        <a:xfrm>
          <a:off x="631041" y="459453"/>
          <a:ext cx="164217" cy="1492041"/>
        </a:xfrm>
        <a:custGeom>
          <a:avLst/>
          <a:gdLst/>
          <a:ahLst/>
          <a:cxnLst/>
          <a:rect l="0" t="0" r="0" b="0"/>
          <a:pathLst>
            <a:path>
              <a:moveTo>
                <a:pt x="0" y="0"/>
              </a:moveTo>
              <a:lnTo>
                <a:pt x="0" y="1492041"/>
              </a:lnTo>
              <a:lnTo>
                <a:pt x="164217" y="149204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1BC0BE-B0C3-4AC3-8182-624C95B4AC5E}">
      <dsp:nvSpPr>
        <dsp:cNvPr id="0" name=""/>
        <dsp:cNvSpPr/>
      </dsp:nvSpPr>
      <dsp:spPr>
        <a:xfrm>
          <a:off x="795258" y="1721949"/>
          <a:ext cx="2119987" cy="45908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26252"/>
              <a:satOff val="1735"/>
              <a:lumOff val="-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Design Sketching</a:t>
          </a:r>
        </a:p>
      </dsp:txBody>
      <dsp:txXfrm>
        <a:off x="808704" y="1735395"/>
        <a:ext cx="2093095" cy="432197"/>
      </dsp:txXfrm>
    </dsp:sp>
    <dsp:sp modelId="{9EC5159B-1A8C-4455-8A0C-096908EC2EBC}">
      <dsp:nvSpPr>
        <dsp:cNvPr id="0" name=""/>
        <dsp:cNvSpPr/>
      </dsp:nvSpPr>
      <dsp:spPr>
        <a:xfrm>
          <a:off x="631041" y="459453"/>
          <a:ext cx="164217" cy="2065903"/>
        </a:xfrm>
        <a:custGeom>
          <a:avLst/>
          <a:gdLst/>
          <a:ahLst/>
          <a:cxnLst/>
          <a:rect l="0" t="0" r="0" b="0"/>
          <a:pathLst>
            <a:path>
              <a:moveTo>
                <a:pt x="0" y="0"/>
              </a:moveTo>
              <a:lnTo>
                <a:pt x="0" y="2065903"/>
              </a:lnTo>
              <a:lnTo>
                <a:pt x="164217" y="206590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E815F7-42F6-4E62-B322-C8526E2DC5FF}">
      <dsp:nvSpPr>
        <dsp:cNvPr id="0" name=""/>
        <dsp:cNvSpPr/>
      </dsp:nvSpPr>
      <dsp:spPr>
        <a:xfrm>
          <a:off x="795258" y="2295811"/>
          <a:ext cx="2119987" cy="45908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339377"/>
              <a:satOff val="2602"/>
              <a:lumOff val="-73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Elements &amp; Principles</a:t>
          </a:r>
        </a:p>
      </dsp:txBody>
      <dsp:txXfrm>
        <a:off x="808704" y="2309257"/>
        <a:ext cx="2093095" cy="432197"/>
      </dsp:txXfrm>
    </dsp:sp>
    <dsp:sp modelId="{4D5B3AC4-D368-431F-B042-73C02CF22B66}">
      <dsp:nvSpPr>
        <dsp:cNvPr id="0" name=""/>
        <dsp:cNvSpPr/>
      </dsp:nvSpPr>
      <dsp:spPr>
        <a:xfrm>
          <a:off x="631041" y="459453"/>
          <a:ext cx="164217" cy="2639765"/>
        </a:xfrm>
        <a:custGeom>
          <a:avLst/>
          <a:gdLst/>
          <a:ahLst/>
          <a:cxnLst/>
          <a:rect l="0" t="0" r="0" b="0"/>
          <a:pathLst>
            <a:path>
              <a:moveTo>
                <a:pt x="0" y="0"/>
              </a:moveTo>
              <a:lnTo>
                <a:pt x="0" y="2639765"/>
              </a:lnTo>
              <a:lnTo>
                <a:pt x="164217" y="263976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80811D-3F41-4E8E-971A-6CBE407ED8C9}">
      <dsp:nvSpPr>
        <dsp:cNvPr id="0" name=""/>
        <dsp:cNvSpPr/>
      </dsp:nvSpPr>
      <dsp:spPr>
        <a:xfrm>
          <a:off x="795258" y="2869673"/>
          <a:ext cx="2119987" cy="45908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452503"/>
              <a:satOff val="3469"/>
              <a:lumOff val="-9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AU" sz="1600" kern="1200" dirty="0"/>
            <a:t>Storyboard</a:t>
          </a:r>
        </a:p>
      </dsp:txBody>
      <dsp:txXfrm>
        <a:off x="808704" y="2883119"/>
        <a:ext cx="2093095" cy="4321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AB5DF-AA6E-4E81-8368-3C37F88C08D3}">
      <dsp:nvSpPr>
        <dsp:cNvPr id="0" name=""/>
        <dsp:cNvSpPr/>
      </dsp:nvSpPr>
      <dsp:spPr>
        <a:xfrm>
          <a:off x="5745327" y="1676462"/>
          <a:ext cx="3575201" cy="567156"/>
        </a:xfrm>
        <a:custGeom>
          <a:avLst/>
          <a:gdLst/>
          <a:ahLst/>
          <a:cxnLst/>
          <a:rect l="0" t="0" r="0" b="0"/>
          <a:pathLst>
            <a:path>
              <a:moveTo>
                <a:pt x="0" y="0"/>
              </a:moveTo>
              <a:lnTo>
                <a:pt x="0" y="386500"/>
              </a:lnTo>
              <a:lnTo>
                <a:pt x="3575201" y="386500"/>
              </a:lnTo>
              <a:lnTo>
                <a:pt x="3575201" y="567156"/>
              </a:lnTo>
            </a:path>
          </a:pathLst>
        </a:custGeom>
        <a:noFill/>
        <a:ln w="12700" cap="flat" cmpd="sng" algn="ctr">
          <a:solidFill>
            <a:schemeClr val="tx2">
              <a:lumMod val="50000"/>
              <a:lumOff val="50000"/>
            </a:schemeClr>
          </a:solidFill>
          <a:prstDash val="solid"/>
          <a:miter lim="800000"/>
        </a:ln>
        <a:effectLst/>
      </dsp:spPr>
      <dsp:style>
        <a:lnRef idx="2">
          <a:scrgbClr r="0" g="0" b="0"/>
        </a:lnRef>
        <a:fillRef idx="0">
          <a:scrgbClr r="0" g="0" b="0"/>
        </a:fillRef>
        <a:effectRef idx="0">
          <a:scrgbClr r="0" g="0" b="0"/>
        </a:effectRef>
        <a:fontRef idx="minor"/>
      </dsp:style>
    </dsp:sp>
    <dsp:sp modelId="{984781E6-A5C2-4F70-8275-32E667DA755B}">
      <dsp:nvSpPr>
        <dsp:cNvPr id="0" name=""/>
        <dsp:cNvSpPr/>
      </dsp:nvSpPr>
      <dsp:spPr>
        <a:xfrm>
          <a:off x="5745327" y="1676462"/>
          <a:ext cx="1191733" cy="567156"/>
        </a:xfrm>
        <a:custGeom>
          <a:avLst/>
          <a:gdLst/>
          <a:ahLst/>
          <a:cxnLst/>
          <a:rect l="0" t="0" r="0" b="0"/>
          <a:pathLst>
            <a:path>
              <a:moveTo>
                <a:pt x="0" y="0"/>
              </a:moveTo>
              <a:lnTo>
                <a:pt x="0" y="386500"/>
              </a:lnTo>
              <a:lnTo>
                <a:pt x="1191733" y="386500"/>
              </a:lnTo>
              <a:lnTo>
                <a:pt x="1191733" y="567156"/>
              </a:lnTo>
            </a:path>
          </a:pathLst>
        </a:custGeom>
        <a:noFill/>
        <a:ln w="12700" cap="flat" cmpd="sng" algn="ctr">
          <a:solidFill>
            <a:schemeClr val="tx2">
              <a:lumMod val="50000"/>
              <a:lumOff val="50000"/>
            </a:schemeClr>
          </a:solidFill>
          <a:prstDash val="solid"/>
          <a:miter lim="800000"/>
        </a:ln>
        <a:effectLst/>
      </dsp:spPr>
      <dsp:style>
        <a:lnRef idx="2">
          <a:scrgbClr r="0" g="0" b="0"/>
        </a:lnRef>
        <a:fillRef idx="0">
          <a:scrgbClr r="0" g="0" b="0"/>
        </a:fillRef>
        <a:effectRef idx="0">
          <a:scrgbClr r="0" g="0" b="0"/>
        </a:effectRef>
        <a:fontRef idx="minor"/>
      </dsp:style>
    </dsp:sp>
    <dsp:sp modelId="{9D361D59-6A7E-41B6-AF27-1EB285243327}">
      <dsp:nvSpPr>
        <dsp:cNvPr id="0" name=""/>
        <dsp:cNvSpPr/>
      </dsp:nvSpPr>
      <dsp:spPr>
        <a:xfrm>
          <a:off x="4553593" y="1676462"/>
          <a:ext cx="1191733" cy="567156"/>
        </a:xfrm>
        <a:custGeom>
          <a:avLst/>
          <a:gdLst/>
          <a:ahLst/>
          <a:cxnLst/>
          <a:rect l="0" t="0" r="0" b="0"/>
          <a:pathLst>
            <a:path>
              <a:moveTo>
                <a:pt x="1191733" y="0"/>
              </a:moveTo>
              <a:lnTo>
                <a:pt x="1191733" y="386500"/>
              </a:lnTo>
              <a:lnTo>
                <a:pt x="0" y="386500"/>
              </a:lnTo>
              <a:lnTo>
                <a:pt x="0" y="567156"/>
              </a:lnTo>
            </a:path>
          </a:pathLst>
        </a:custGeom>
        <a:noFill/>
        <a:ln w="12700" cap="flat" cmpd="sng" algn="ctr">
          <a:solidFill>
            <a:schemeClr val="tx2">
              <a:lumMod val="50000"/>
              <a:lumOff val="50000"/>
            </a:schemeClr>
          </a:solidFill>
          <a:prstDash val="solid"/>
          <a:miter lim="800000"/>
        </a:ln>
        <a:effectLst/>
      </dsp:spPr>
      <dsp:style>
        <a:lnRef idx="2">
          <a:scrgbClr r="0" g="0" b="0"/>
        </a:lnRef>
        <a:fillRef idx="0">
          <a:scrgbClr r="0" g="0" b="0"/>
        </a:fillRef>
        <a:effectRef idx="0">
          <a:scrgbClr r="0" g="0" b="0"/>
        </a:effectRef>
        <a:fontRef idx="minor"/>
      </dsp:style>
    </dsp:sp>
    <dsp:sp modelId="{8C7BEE25-FA43-476B-94E9-9E9D30D29335}">
      <dsp:nvSpPr>
        <dsp:cNvPr id="0" name=""/>
        <dsp:cNvSpPr/>
      </dsp:nvSpPr>
      <dsp:spPr>
        <a:xfrm>
          <a:off x="2170126" y="1676462"/>
          <a:ext cx="3575201" cy="567156"/>
        </a:xfrm>
        <a:custGeom>
          <a:avLst/>
          <a:gdLst/>
          <a:ahLst/>
          <a:cxnLst/>
          <a:rect l="0" t="0" r="0" b="0"/>
          <a:pathLst>
            <a:path>
              <a:moveTo>
                <a:pt x="3575201" y="0"/>
              </a:moveTo>
              <a:lnTo>
                <a:pt x="3575201" y="386500"/>
              </a:lnTo>
              <a:lnTo>
                <a:pt x="0" y="386500"/>
              </a:lnTo>
              <a:lnTo>
                <a:pt x="0" y="567156"/>
              </a:lnTo>
            </a:path>
          </a:pathLst>
        </a:custGeom>
        <a:noFill/>
        <a:ln w="12700" cap="flat" cmpd="sng" algn="ctr">
          <a:solidFill>
            <a:schemeClr val="tx2">
              <a:lumMod val="50000"/>
              <a:lumOff val="50000"/>
            </a:schemeClr>
          </a:solidFill>
          <a:prstDash val="solid"/>
          <a:miter lim="800000"/>
        </a:ln>
        <a:effectLst/>
      </dsp:spPr>
      <dsp:style>
        <a:lnRef idx="2">
          <a:scrgbClr r="0" g="0" b="0"/>
        </a:lnRef>
        <a:fillRef idx="0">
          <a:scrgbClr r="0" g="0" b="0"/>
        </a:fillRef>
        <a:effectRef idx="0">
          <a:scrgbClr r="0" g="0" b="0"/>
        </a:effectRef>
        <a:fontRef idx="minor"/>
      </dsp:style>
    </dsp:sp>
    <dsp:sp modelId="{152FA411-5A8B-49EE-B142-DD65C74558E2}">
      <dsp:nvSpPr>
        <dsp:cNvPr id="0" name=""/>
        <dsp:cNvSpPr/>
      </dsp:nvSpPr>
      <dsp:spPr>
        <a:xfrm>
          <a:off x="3337" y="438142"/>
          <a:ext cx="1950109" cy="1238319"/>
        </a:xfrm>
        <a:prstGeom prst="roundRect">
          <a:avLst>
            <a:gd name="adj" fmla="val 10000"/>
          </a:avLst>
        </a:prstGeom>
        <a:solidFill>
          <a:srgbClr val="FDB91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1903C5A-CB07-4B2B-94CF-A7E61A4B2F92}">
      <dsp:nvSpPr>
        <dsp:cNvPr id="0" name=""/>
        <dsp:cNvSpPr/>
      </dsp:nvSpPr>
      <dsp:spPr>
        <a:xfrm>
          <a:off x="220016" y="643987"/>
          <a:ext cx="1950109" cy="1238319"/>
        </a:xfrm>
        <a:prstGeom prst="roundRect">
          <a:avLst>
            <a:gd name="adj" fmla="val 10000"/>
          </a:avLst>
        </a:prstGeom>
        <a:gradFill flip="none" rotWithShape="0">
          <a:gsLst>
            <a:gs pos="0">
              <a:srgbClr val="FDB913">
                <a:tint val="66000"/>
                <a:satMod val="160000"/>
              </a:srgbClr>
            </a:gs>
            <a:gs pos="50000">
              <a:srgbClr val="FDB913">
                <a:tint val="44500"/>
                <a:satMod val="160000"/>
              </a:srgbClr>
            </a:gs>
            <a:gs pos="100000">
              <a:srgbClr val="FDB913">
                <a:tint val="23500"/>
                <a:satMod val="160000"/>
              </a:srgbClr>
            </a:gs>
          </a:gsLst>
          <a:lin ang="2700000" scaled="1"/>
          <a:tileRect/>
        </a:gradFill>
        <a:ln w="6350" cap="flat" cmpd="sng" algn="ctr">
          <a:solidFill>
            <a:schemeClr val="tx2">
              <a:lumMod val="50000"/>
              <a:lumOff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dirty="0"/>
            <a:t>This course has a total of </a:t>
          </a:r>
          <a:r>
            <a:rPr lang="en-AU" sz="1500" b="1" kern="1200" dirty="0"/>
            <a:t>nineteen</a:t>
          </a:r>
          <a:r>
            <a:rPr lang="en-AU" sz="1500" kern="1200" dirty="0"/>
            <a:t> (19) units consisting of:</a:t>
          </a:r>
          <a:endParaRPr lang="en-US" sz="1500" kern="1200" dirty="0"/>
        </a:p>
      </dsp:txBody>
      <dsp:txXfrm>
        <a:off x="256285" y="680256"/>
        <a:ext cx="1877571" cy="1165781"/>
      </dsp:txXfrm>
    </dsp:sp>
    <dsp:sp modelId="{A1E90186-CA5E-4B56-9588-6165634C854A}">
      <dsp:nvSpPr>
        <dsp:cNvPr id="0" name=""/>
        <dsp:cNvSpPr/>
      </dsp:nvSpPr>
      <dsp:spPr>
        <a:xfrm>
          <a:off x="2386805" y="438142"/>
          <a:ext cx="1950109" cy="1238319"/>
        </a:xfrm>
        <a:prstGeom prst="roundRect">
          <a:avLst>
            <a:gd name="adj" fmla="val 10000"/>
          </a:avLst>
        </a:prstGeom>
        <a:solidFill>
          <a:srgbClr val="FDB91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9532462-C51F-43DC-ACAE-B914EE68483C}">
      <dsp:nvSpPr>
        <dsp:cNvPr id="0" name=""/>
        <dsp:cNvSpPr/>
      </dsp:nvSpPr>
      <dsp:spPr>
        <a:xfrm>
          <a:off x="2603483" y="643987"/>
          <a:ext cx="1950109" cy="1238319"/>
        </a:xfrm>
        <a:prstGeom prst="roundRect">
          <a:avLst>
            <a:gd name="adj" fmla="val 10000"/>
          </a:avLst>
        </a:prstGeom>
        <a:gradFill flip="none" rotWithShape="0">
          <a:gsLst>
            <a:gs pos="0">
              <a:srgbClr val="FDB913">
                <a:tint val="66000"/>
                <a:satMod val="160000"/>
              </a:srgbClr>
            </a:gs>
            <a:gs pos="50000">
              <a:srgbClr val="FDB913">
                <a:tint val="44500"/>
                <a:satMod val="160000"/>
              </a:srgbClr>
            </a:gs>
            <a:gs pos="100000">
              <a:srgbClr val="FDB913">
                <a:tint val="23500"/>
                <a:satMod val="160000"/>
              </a:srgbClr>
            </a:gs>
          </a:gsLst>
          <a:lin ang="2700000" scaled="1"/>
          <a:tileRect/>
        </a:gradFill>
        <a:ln w="6350" cap="flat" cmpd="sng" algn="ctr">
          <a:solidFill>
            <a:schemeClr val="tx2">
              <a:lumMod val="50000"/>
              <a:lumOff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b="1" kern="1200"/>
            <a:t>Four</a:t>
          </a:r>
          <a:r>
            <a:rPr lang="en-AU" sz="1500" kern="1200"/>
            <a:t> (4) Core units and </a:t>
          </a:r>
          <a:r>
            <a:rPr lang="en-AU" sz="1500" b="1" kern="1200"/>
            <a:t>fifteen</a:t>
          </a:r>
          <a:r>
            <a:rPr lang="en-AU" sz="1500" kern="1200"/>
            <a:t> (15) Elective units </a:t>
          </a:r>
          <a:endParaRPr lang="en-US" sz="1500" kern="1200"/>
        </a:p>
      </dsp:txBody>
      <dsp:txXfrm>
        <a:off x="2639752" y="680256"/>
        <a:ext cx="1877571" cy="1165781"/>
      </dsp:txXfrm>
    </dsp:sp>
    <dsp:sp modelId="{A9B4C332-F510-4B20-A228-DE75CD92AA1A}">
      <dsp:nvSpPr>
        <dsp:cNvPr id="0" name=""/>
        <dsp:cNvSpPr/>
      </dsp:nvSpPr>
      <dsp:spPr>
        <a:xfrm>
          <a:off x="4770272" y="438142"/>
          <a:ext cx="1950109" cy="1238319"/>
        </a:xfrm>
        <a:prstGeom prst="roundRect">
          <a:avLst>
            <a:gd name="adj" fmla="val 10000"/>
          </a:avLst>
        </a:prstGeom>
        <a:solidFill>
          <a:srgbClr val="FDB91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73DA31A-D7D4-48AC-B9EC-3738CBB451D8}">
      <dsp:nvSpPr>
        <dsp:cNvPr id="0" name=""/>
        <dsp:cNvSpPr/>
      </dsp:nvSpPr>
      <dsp:spPr>
        <a:xfrm>
          <a:off x="4986951" y="643987"/>
          <a:ext cx="1950109" cy="1238319"/>
        </a:xfrm>
        <a:prstGeom prst="roundRect">
          <a:avLst>
            <a:gd name="adj" fmla="val 10000"/>
          </a:avLst>
        </a:prstGeom>
        <a:gradFill flip="none" rotWithShape="0">
          <a:gsLst>
            <a:gs pos="0">
              <a:srgbClr val="FDB913">
                <a:tint val="66000"/>
                <a:satMod val="160000"/>
              </a:srgbClr>
            </a:gs>
            <a:gs pos="50000">
              <a:srgbClr val="FDB913">
                <a:tint val="44500"/>
                <a:satMod val="160000"/>
              </a:srgbClr>
            </a:gs>
            <a:gs pos="100000">
              <a:srgbClr val="FDB913">
                <a:tint val="23500"/>
                <a:satMod val="160000"/>
              </a:srgbClr>
            </a:gs>
          </a:gsLst>
          <a:lin ang="2700000" scaled="1"/>
          <a:tileRect/>
        </a:gradFill>
        <a:ln w="6350" cap="flat" cmpd="sng" algn="ctr">
          <a:solidFill>
            <a:schemeClr val="tx2">
              <a:lumMod val="50000"/>
              <a:lumOff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b="1" kern="1200"/>
            <a:t>Core unit list</a:t>
          </a:r>
          <a:endParaRPr lang="en-US" sz="1500" kern="1200"/>
        </a:p>
      </dsp:txBody>
      <dsp:txXfrm>
        <a:off x="5023220" y="680256"/>
        <a:ext cx="1877571" cy="1165781"/>
      </dsp:txXfrm>
    </dsp:sp>
    <dsp:sp modelId="{D3138B79-F516-4E51-AC2E-58DEF274B6BA}">
      <dsp:nvSpPr>
        <dsp:cNvPr id="0" name=""/>
        <dsp:cNvSpPr/>
      </dsp:nvSpPr>
      <dsp:spPr>
        <a:xfrm>
          <a:off x="1195071" y="2243619"/>
          <a:ext cx="1950109" cy="1238319"/>
        </a:xfrm>
        <a:prstGeom prst="roundRect">
          <a:avLst>
            <a:gd name="adj" fmla="val 10000"/>
          </a:avLst>
        </a:prstGeom>
        <a:solidFill>
          <a:srgbClr val="FDB91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47B2E57-B530-4968-94C7-A69E9EA46AD5}">
      <dsp:nvSpPr>
        <dsp:cNvPr id="0" name=""/>
        <dsp:cNvSpPr/>
      </dsp:nvSpPr>
      <dsp:spPr>
        <a:xfrm>
          <a:off x="1411750" y="2449463"/>
          <a:ext cx="1950109" cy="1238319"/>
        </a:xfrm>
        <a:prstGeom prst="roundRect">
          <a:avLst>
            <a:gd name="adj" fmla="val 10000"/>
          </a:avLst>
        </a:prstGeom>
        <a:gradFill flip="none" rotWithShape="0">
          <a:gsLst>
            <a:gs pos="0">
              <a:srgbClr val="FDB913">
                <a:tint val="66000"/>
                <a:satMod val="160000"/>
              </a:srgbClr>
            </a:gs>
            <a:gs pos="50000">
              <a:srgbClr val="FDB913">
                <a:tint val="44500"/>
                <a:satMod val="160000"/>
              </a:srgbClr>
            </a:gs>
            <a:gs pos="100000">
              <a:srgbClr val="FDB913">
                <a:tint val="23500"/>
                <a:satMod val="160000"/>
              </a:srgbClr>
            </a:gs>
          </a:gsLst>
          <a:lin ang="2700000" scaled="1"/>
          <a:tileRect/>
        </a:gradFill>
        <a:ln w="6350" cap="flat" cmpd="sng" algn="ctr">
          <a:solidFill>
            <a:schemeClr val="tx2">
              <a:lumMod val="50000"/>
              <a:lumOff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dirty="0"/>
            <a:t>MSMENV272	    Participate in environmentally sustainable work practices</a:t>
          </a:r>
          <a:endParaRPr lang="en-US" sz="1500" kern="1200" dirty="0"/>
        </a:p>
      </dsp:txBody>
      <dsp:txXfrm>
        <a:off x="1448019" y="2485732"/>
        <a:ext cx="1877571" cy="1165781"/>
      </dsp:txXfrm>
    </dsp:sp>
    <dsp:sp modelId="{A41EB601-3039-4333-B771-D9134ABC9587}">
      <dsp:nvSpPr>
        <dsp:cNvPr id="0" name=""/>
        <dsp:cNvSpPr/>
      </dsp:nvSpPr>
      <dsp:spPr>
        <a:xfrm>
          <a:off x="3578538" y="2243619"/>
          <a:ext cx="1950109" cy="1238319"/>
        </a:xfrm>
        <a:prstGeom prst="roundRect">
          <a:avLst>
            <a:gd name="adj" fmla="val 10000"/>
          </a:avLst>
        </a:prstGeom>
        <a:solidFill>
          <a:srgbClr val="FDB91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7B1D883-72C3-45CA-8922-7A25A84454CD}">
      <dsp:nvSpPr>
        <dsp:cNvPr id="0" name=""/>
        <dsp:cNvSpPr/>
      </dsp:nvSpPr>
      <dsp:spPr>
        <a:xfrm>
          <a:off x="3795217" y="2449463"/>
          <a:ext cx="1950109" cy="1238319"/>
        </a:xfrm>
        <a:prstGeom prst="roundRect">
          <a:avLst>
            <a:gd name="adj" fmla="val 10000"/>
          </a:avLst>
        </a:prstGeom>
        <a:gradFill flip="none" rotWithShape="0">
          <a:gsLst>
            <a:gs pos="0">
              <a:srgbClr val="FDB913">
                <a:tint val="66000"/>
                <a:satMod val="160000"/>
              </a:srgbClr>
            </a:gs>
            <a:gs pos="50000">
              <a:srgbClr val="FDB913">
                <a:tint val="44500"/>
                <a:satMod val="160000"/>
              </a:srgbClr>
            </a:gs>
            <a:gs pos="100000">
              <a:srgbClr val="FDB913">
                <a:tint val="23500"/>
                <a:satMod val="160000"/>
              </a:srgbClr>
            </a:gs>
          </a:gsLst>
          <a:lin ang="2700000" scaled="1"/>
          <a:tileRect/>
        </a:gradFill>
        <a:ln w="6350" cap="flat" cmpd="sng" algn="ctr">
          <a:solidFill>
            <a:schemeClr val="tx2">
              <a:lumMod val="50000"/>
              <a:lumOff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dirty="0"/>
            <a:t>MSMWHS200    Work safely</a:t>
          </a:r>
          <a:endParaRPr lang="en-US" sz="1500" kern="1200" dirty="0"/>
        </a:p>
      </dsp:txBody>
      <dsp:txXfrm>
        <a:off x="3831486" y="2485732"/>
        <a:ext cx="1877571" cy="1165781"/>
      </dsp:txXfrm>
    </dsp:sp>
    <dsp:sp modelId="{61D38462-AFE2-4F61-8B96-FCC761F49BD8}">
      <dsp:nvSpPr>
        <dsp:cNvPr id="0" name=""/>
        <dsp:cNvSpPr/>
      </dsp:nvSpPr>
      <dsp:spPr>
        <a:xfrm>
          <a:off x="5962006" y="2243619"/>
          <a:ext cx="1950109" cy="1238319"/>
        </a:xfrm>
        <a:prstGeom prst="roundRect">
          <a:avLst>
            <a:gd name="adj" fmla="val 10000"/>
          </a:avLst>
        </a:prstGeom>
        <a:solidFill>
          <a:srgbClr val="FDB91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9F394C6-1A2D-4E36-A39D-3F59C9494290}">
      <dsp:nvSpPr>
        <dsp:cNvPr id="0" name=""/>
        <dsp:cNvSpPr/>
      </dsp:nvSpPr>
      <dsp:spPr>
        <a:xfrm>
          <a:off x="6178685" y="2449463"/>
          <a:ext cx="1950109" cy="1238319"/>
        </a:xfrm>
        <a:prstGeom prst="roundRect">
          <a:avLst>
            <a:gd name="adj" fmla="val 10000"/>
          </a:avLst>
        </a:prstGeom>
        <a:gradFill flip="none" rotWithShape="0">
          <a:gsLst>
            <a:gs pos="0">
              <a:srgbClr val="FDB913">
                <a:tint val="66000"/>
                <a:satMod val="160000"/>
              </a:srgbClr>
            </a:gs>
            <a:gs pos="50000">
              <a:srgbClr val="FDB913">
                <a:tint val="44500"/>
                <a:satMod val="160000"/>
              </a:srgbClr>
            </a:gs>
            <a:gs pos="100000">
              <a:srgbClr val="FDB913">
                <a:tint val="23500"/>
                <a:satMod val="160000"/>
              </a:srgbClr>
            </a:gs>
          </a:gsLst>
          <a:lin ang="2700000" scaled="1"/>
          <a:tileRect/>
        </a:gradFill>
        <a:ln w="6350" cap="flat" cmpd="sng" algn="ctr">
          <a:solidFill>
            <a:schemeClr val="tx2">
              <a:lumMod val="50000"/>
              <a:lumOff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dirty="0"/>
            <a:t>MSS402051	    Apply quality standards</a:t>
          </a:r>
          <a:endParaRPr lang="en-US" sz="1500" kern="1200" dirty="0"/>
        </a:p>
      </dsp:txBody>
      <dsp:txXfrm>
        <a:off x="6214954" y="2485732"/>
        <a:ext cx="1877571" cy="1165781"/>
      </dsp:txXfrm>
    </dsp:sp>
    <dsp:sp modelId="{91F6959C-3B87-4ED0-A7C9-13BD696DE301}">
      <dsp:nvSpPr>
        <dsp:cNvPr id="0" name=""/>
        <dsp:cNvSpPr/>
      </dsp:nvSpPr>
      <dsp:spPr>
        <a:xfrm>
          <a:off x="8345473" y="2243619"/>
          <a:ext cx="1950109" cy="1238319"/>
        </a:xfrm>
        <a:prstGeom prst="roundRect">
          <a:avLst>
            <a:gd name="adj" fmla="val 10000"/>
          </a:avLst>
        </a:prstGeom>
        <a:solidFill>
          <a:srgbClr val="FDB91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D7E2BCC-276F-4014-B145-6370A6142AE6}">
      <dsp:nvSpPr>
        <dsp:cNvPr id="0" name=""/>
        <dsp:cNvSpPr/>
      </dsp:nvSpPr>
      <dsp:spPr>
        <a:xfrm>
          <a:off x="8562152" y="2449463"/>
          <a:ext cx="1950109" cy="1238319"/>
        </a:xfrm>
        <a:prstGeom prst="roundRect">
          <a:avLst>
            <a:gd name="adj" fmla="val 10000"/>
          </a:avLst>
        </a:prstGeom>
        <a:gradFill flip="none" rotWithShape="0">
          <a:gsLst>
            <a:gs pos="0">
              <a:srgbClr val="FDB913">
                <a:tint val="66000"/>
                <a:satMod val="160000"/>
              </a:srgbClr>
            </a:gs>
            <a:gs pos="50000">
              <a:srgbClr val="FDB913">
                <a:tint val="44500"/>
                <a:satMod val="160000"/>
              </a:srgbClr>
            </a:gs>
            <a:gs pos="100000">
              <a:srgbClr val="FDB913">
                <a:tint val="23500"/>
                <a:satMod val="160000"/>
              </a:srgbClr>
            </a:gs>
          </a:gsLst>
          <a:lin ang="2700000" scaled="1"/>
          <a:tileRect/>
        </a:gradFill>
        <a:ln w="6350" cap="flat" cmpd="sng" algn="ctr">
          <a:solidFill>
            <a:schemeClr val="tx2">
              <a:lumMod val="50000"/>
              <a:lumOff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dirty="0"/>
            <a:t>MSTGN2013	    Identify fibres, fabrics and textiles used in the TCF industry</a:t>
          </a:r>
          <a:endParaRPr lang="en-US" sz="1500" kern="1200" dirty="0"/>
        </a:p>
      </dsp:txBody>
      <dsp:txXfrm>
        <a:off x="8598421" y="2485732"/>
        <a:ext cx="1877571" cy="11657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0EE0B-A889-469F-885A-4011A0A8972D}">
      <dsp:nvSpPr>
        <dsp:cNvPr id="0" name=""/>
        <dsp:cNvSpPr/>
      </dsp:nvSpPr>
      <dsp:spPr>
        <a:xfrm>
          <a:off x="0" y="0"/>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DDB6498-1935-478D-8274-986F23D13DC9}">
      <dsp:nvSpPr>
        <dsp:cNvPr id="0" name=""/>
        <dsp:cNvSpPr/>
      </dsp:nvSpPr>
      <dsp:spPr>
        <a:xfrm>
          <a:off x="0" y="0"/>
          <a:ext cx="10515600" cy="515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b="1" kern="1200"/>
            <a:t>Elective unit list</a:t>
          </a:r>
          <a:endParaRPr lang="en-US" sz="2200" kern="1200"/>
        </a:p>
      </dsp:txBody>
      <dsp:txXfrm>
        <a:off x="0" y="0"/>
        <a:ext cx="10515600" cy="515740"/>
      </dsp:txXfrm>
    </dsp:sp>
    <dsp:sp modelId="{6A9241D2-5810-4174-B1BA-7B8C17249DC1}">
      <dsp:nvSpPr>
        <dsp:cNvPr id="0" name=""/>
        <dsp:cNvSpPr/>
      </dsp:nvSpPr>
      <dsp:spPr>
        <a:xfrm>
          <a:off x="0" y="515740"/>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D7E926A-1D99-40B5-B7BF-A6F1D373B2AF}">
      <dsp:nvSpPr>
        <dsp:cNvPr id="0" name=""/>
        <dsp:cNvSpPr/>
      </dsp:nvSpPr>
      <dsp:spPr>
        <a:xfrm>
          <a:off x="0" y="515740"/>
          <a:ext cx="10515600" cy="515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dirty="0"/>
            <a:t>MSTCL2007 Lay-up, mark and cut uncomplicated fabrics and lays </a:t>
          </a:r>
          <a:endParaRPr lang="en-US" sz="2200" kern="1200" dirty="0"/>
        </a:p>
      </dsp:txBody>
      <dsp:txXfrm>
        <a:off x="0" y="515740"/>
        <a:ext cx="10515600" cy="515740"/>
      </dsp:txXfrm>
    </dsp:sp>
    <dsp:sp modelId="{750928CD-4987-4C8C-B5BC-CDB7C7DF5CFF}">
      <dsp:nvSpPr>
        <dsp:cNvPr id="0" name=""/>
        <dsp:cNvSpPr/>
      </dsp:nvSpPr>
      <dsp:spPr>
        <a:xfrm>
          <a:off x="0" y="1031481"/>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FFDC4C7-205A-48ED-A00D-85280675E3D6}">
      <dsp:nvSpPr>
        <dsp:cNvPr id="0" name=""/>
        <dsp:cNvSpPr/>
      </dsp:nvSpPr>
      <dsp:spPr>
        <a:xfrm>
          <a:off x="0" y="1031481"/>
          <a:ext cx="10515600" cy="515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a:t>MSTCL2010 Modify patterns to create basic styles </a:t>
          </a:r>
          <a:endParaRPr lang="en-US" sz="2200" kern="1200"/>
        </a:p>
      </dsp:txBody>
      <dsp:txXfrm>
        <a:off x="0" y="1031481"/>
        <a:ext cx="10515600" cy="515740"/>
      </dsp:txXfrm>
    </dsp:sp>
    <dsp:sp modelId="{5F87CE6B-60D1-49AA-BAD5-3D5D8655E8B1}">
      <dsp:nvSpPr>
        <dsp:cNvPr id="0" name=""/>
        <dsp:cNvSpPr/>
      </dsp:nvSpPr>
      <dsp:spPr>
        <a:xfrm>
          <a:off x="0" y="1547222"/>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D3EB3E7-6F8A-4334-A2AB-7C44A8221824}">
      <dsp:nvSpPr>
        <dsp:cNvPr id="0" name=""/>
        <dsp:cNvSpPr/>
      </dsp:nvSpPr>
      <dsp:spPr>
        <a:xfrm>
          <a:off x="0" y="1547222"/>
          <a:ext cx="10515600" cy="515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a:t>MSTCL2011 Draw and interpret a basic sketch</a:t>
          </a:r>
          <a:endParaRPr lang="en-US" sz="2200" kern="1200"/>
        </a:p>
      </dsp:txBody>
      <dsp:txXfrm>
        <a:off x="0" y="1547222"/>
        <a:ext cx="10515600" cy="515740"/>
      </dsp:txXfrm>
    </dsp:sp>
    <dsp:sp modelId="{7EF131D3-A65A-41FA-9CE4-D4A51E3978D6}">
      <dsp:nvSpPr>
        <dsp:cNvPr id="0" name=""/>
        <dsp:cNvSpPr/>
      </dsp:nvSpPr>
      <dsp:spPr>
        <a:xfrm>
          <a:off x="0" y="2062962"/>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D86956B-3752-48E8-A0FE-E57AFCCB84EA}">
      <dsp:nvSpPr>
        <dsp:cNvPr id="0" name=""/>
        <dsp:cNvSpPr/>
      </dsp:nvSpPr>
      <dsp:spPr>
        <a:xfrm>
          <a:off x="0" y="2062963"/>
          <a:ext cx="10515600" cy="515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dirty="0"/>
            <a:t>MSTCL3002 Prepare and produce a complex whole garment from specifications </a:t>
          </a:r>
          <a:endParaRPr lang="en-US" sz="2200" kern="1200" dirty="0"/>
        </a:p>
      </dsp:txBody>
      <dsp:txXfrm>
        <a:off x="0" y="2062963"/>
        <a:ext cx="10515600" cy="515740"/>
      </dsp:txXfrm>
    </dsp:sp>
    <dsp:sp modelId="{DD514E1B-99F5-42FE-B7D1-5EAF213BC0CF}">
      <dsp:nvSpPr>
        <dsp:cNvPr id="0" name=""/>
        <dsp:cNvSpPr/>
      </dsp:nvSpPr>
      <dsp:spPr>
        <a:xfrm>
          <a:off x="0" y="2578703"/>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69D9922-7208-4947-9445-46E23D424DC8}">
      <dsp:nvSpPr>
        <dsp:cNvPr id="0" name=""/>
        <dsp:cNvSpPr/>
      </dsp:nvSpPr>
      <dsp:spPr>
        <a:xfrm>
          <a:off x="0" y="2578703"/>
          <a:ext cx="10515600" cy="515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a:t>MSTCL3007 Embellish garment by hand or machine </a:t>
          </a:r>
          <a:endParaRPr lang="en-US" sz="2200" kern="1200"/>
        </a:p>
      </dsp:txBody>
      <dsp:txXfrm>
        <a:off x="0" y="2578703"/>
        <a:ext cx="10515600" cy="515740"/>
      </dsp:txXfrm>
    </dsp:sp>
    <dsp:sp modelId="{85659559-470E-4DD8-B167-F24A1B65AA33}">
      <dsp:nvSpPr>
        <dsp:cNvPr id="0" name=""/>
        <dsp:cNvSpPr/>
      </dsp:nvSpPr>
      <dsp:spPr>
        <a:xfrm>
          <a:off x="0" y="3094444"/>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D994BF4-A159-482F-AE96-B2DBE6529156}">
      <dsp:nvSpPr>
        <dsp:cNvPr id="0" name=""/>
        <dsp:cNvSpPr/>
      </dsp:nvSpPr>
      <dsp:spPr>
        <a:xfrm>
          <a:off x="0" y="3094444"/>
          <a:ext cx="10515600" cy="515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dirty="0"/>
            <a:t>MSTCL3009 Develop patterns from a block using basic patternmaking principles </a:t>
          </a:r>
          <a:endParaRPr lang="en-US" sz="2200" kern="1200" dirty="0"/>
        </a:p>
      </dsp:txBody>
      <dsp:txXfrm>
        <a:off x="0" y="3094444"/>
        <a:ext cx="10515600" cy="515740"/>
      </dsp:txXfrm>
    </dsp:sp>
    <dsp:sp modelId="{55F9D4DC-3E71-4B5A-915D-E54B3BDD936F}">
      <dsp:nvSpPr>
        <dsp:cNvPr id="0" name=""/>
        <dsp:cNvSpPr/>
      </dsp:nvSpPr>
      <dsp:spPr>
        <a:xfrm>
          <a:off x="0" y="3610185"/>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4F84062-2F45-4DEC-AEDA-17593BCDF370}">
      <dsp:nvSpPr>
        <dsp:cNvPr id="0" name=""/>
        <dsp:cNvSpPr/>
      </dsp:nvSpPr>
      <dsp:spPr>
        <a:xfrm>
          <a:off x="0" y="3610185"/>
          <a:ext cx="10515600" cy="515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a:t>MSTCL3010 Sew woven and stretch knit garments </a:t>
          </a:r>
          <a:endParaRPr lang="en-US" sz="2200" kern="1200"/>
        </a:p>
      </dsp:txBody>
      <dsp:txXfrm>
        <a:off x="0" y="3610185"/>
        <a:ext cx="10515600" cy="5157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09238-125B-482D-9FB9-C02E7F9367A0}">
      <dsp:nvSpPr>
        <dsp:cNvPr id="0" name=""/>
        <dsp:cNvSpPr/>
      </dsp:nvSpPr>
      <dsp:spPr>
        <a:xfrm>
          <a:off x="0" y="503"/>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24950B8-8549-47CB-BF20-8DF1CFEC0908}">
      <dsp:nvSpPr>
        <dsp:cNvPr id="0" name=""/>
        <dsp:cNvSpPr/>
      </dsp:nvSpPr>
      <dsp:spPr>
        <a:xfrm>
          <a:off x="0" y="503"/>
          <a:ext cx="10515600" cy="458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b="1" kern="1200"/>
            <a:t>Elective unit list</a:t>
          </a:r>
          <a:endParaRPr lang="en-US" sz="2200" kern="1200"/>
        </a:p>
      </dsp:txBody>
      <dsp:txXfrm>
        <a:off x="0" y="503"/>
        <a:ext cx="10515600" cy="458324"/>
      </dsp:txXfrm>
    </dsp:sp>
    <dsp:sp modelId="{254DFA15-E0D8-4813-831B-1FEA9BDB2036}">
      <dsp:nvSpPr>
        <dsp:cNvPr id="0" name=""/>
        <dsp:cNvSpPr/>
      </dsp:nvSpPr>
      <dsp:spPr>
        <a:xfrm>
          <a:off x="0" y="458827"/>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E78AF9A-EF16-4D00-83EB-AA1396EC45AE}">
      <dsp:nvSpPr>
        <dsp:cNvPr id="0" name=""/>
        <dsp:cNvSpPr/>
      </dsp:nvSpPr>
      <dsp:spPr>
        <a:xfrm>
          <a:off x="0" y="458827"/>
          <a:ext cx="10515600" cy="458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a:t>MSTCL3013 Interpret patterns and apply pattern information</a:t>
          </a:r>
          <a:endParaRPr lang="en-US" sz="2200" kern="1200"/>
        </a:p>
      </dsp:txBody>
      <dsp:txXfrm>
        <a:off x="0" y="458827"/>
        <a:ext cx="10515600" cy="458324"/>
      </dsp:txXfrm>
    </dsp:sp>
    <dsp:sp modelId="{DCEE1F3D-58D6-414B-BEA8-C5DE41D526E8}">
      <dsp:nvSpPr>
        <dsp:cNvPr id="0" name=""/>
        <dsp:cNvSpPr/>
      </dsp:nvSpPr>
      <dsp:spPr>
        <a:xfrm>
          <a:off x="0" y="917152"/>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4112FD5-CF10-4ECC-B0D5-48391EF451AB}">
      <dsp:nvSpPr>
        <dsp:cNvPr id="0" name=""/>
        <dsp:cNvSpPr/>
      </dsp:nvSpPr>
      <dsp:spPr>
        <a:xfrm>
          <a:off x="0" y="917152"/>
          <a:ext cx="10515600" cy="458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a:t>MSTCL3015 Perform garment repairs and alterations</a:t>
          </a:r>
          <a:endParaRPr lang="en-US" sz="2200" kern="1200"/>
        </a:p>
      </dsp:txBody>
      <dsp:txXfrm>
        <a:off x="0" y="917152"/>
        <a:ext cx="10515600" cy="458324"/>
      </dsp:txXfrm>
    </dsp:sp>
    <dsp:sp modelId="{56E6BAD8-275C-4FFB-B412-995B7AEE9365}">
      <dsp:nvSpPr>
        <dsp:cNvPr id="0" name=""/>
        <dsp:cNvSpPr/>
      </dsp:nvSpPr>
      <dsp:spPr>
        <a:xfrm>
          <a:off x="0" y="1375476"/>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B36104E-41F0-40E1-B5A7-3EA727163A43}">
      <dsp:nvSpPr>
        <dsp:cNvPr id="0" name=""/>
        <dsp:cNvSpPr/>
      </dsp:nvSpPr>
      <dsp:spPr>
        <a:xfrm>
          <a:off x="0" y="1375476"/>
          <a:ext cx="10515600" cy="458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dirty="0"/>
            <a:t>MSTFD2001 Design and produce a simple garment</a:t>
          </a:r>
          <a:endParaRPr lang="en-US" sz="2200" kern="1200" dirty="0"/>
        </a:p>
      </dsp:txBody>
      <dsp:txXfrm>
        <a:off x="0" y="1375476"/>
        <a:ext cx="10515600" cy="458324"/>
      </dsp:txXfrm>
    </dsp:sp>
    <dsp:sp modelId="{E3E088CD-930C-4BC9-88C1-129C70B35B9A}">
      <dsp:nvSpPr>
        <dsp:cNvPr id="0" name=""/>
        <dsp:cNvSpPr/>
      </dsp:nvSpPr>
      <dsp:spPr>
        <a:xfrm>
          <a:off x="0" y="183380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4BBFD03-73C0-4D17-B7CB-A6027C5BC412}">
      <dsp:nvSpPr>
        <dsp:cNvPr id="0" name=""/>
        <dsp:cNvSpPr/>
      </dsp:nvSpPr>
      <dsp:spPr>
        <a:xfrm>
          <a:off x="0" y="1833800"/>
          <a:ext cx="10515600" cy="458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dirty="0"/>
            <a:t>MSTFD2005 Identify design process for fashion designs</a:t>
          </a:r>
          <a:endParaRPr lang="en-US" sz="2200" kern="1200" dirty="0"/>
        </a:p>
      </dsp:txBody>
      <dsp:txXfrm>
        <a:off x="0" y="1833800"/>
        <a:ext cx="10515600" cy="458324"/>
      </dsp:txXfrm>
    </dsp:sp>
    <dsp:sp modelId="{B849196A-F425-45CA-B414-84415F4554C7}">
      <dsp:nvSpPr>
        <dsp:cNvPr id="0" name=""/>
        <dsp:cNvSpPr/>
      </dsp:nvSpPr>
      <dsp:spPr>
        <a:xfrm>
          <a:off x="0" y="2292125"/>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BA7A843-2E67-4473-9DA1-D42440C2ED73}">
      <dsp:nvSpPr>
        <dsp:cNvPr id="0" name=""/>
        <dsp:cNvSpPr/>
      </dsp:nvSpPr>
      <dsp:spPr>
        <a:xfrm>
          <a:off x="0" y="2292125"/>
          <a:ext cx="10515600" cy="458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a:t>MSTFD2006 Use a sewing machine for fashion design</a:t>
          </a:r>
          <a:endParaRPr lang="en-US" sz="2200" kern="1200"/>
        </a:p>
      </dsp:txBody>
      <dsp:txXfrm>
        <a:off x="0" y="2292125"/>
        <a:ext cx="10515600" cy="458324"/>
      </dsp:txXfrm>
    </dsp:sp>
    <dsp:sp modelId="{09DC0A6B-5EDC-4602-9C63-EFD3D4659AD1}">
      <dsp:nvSpPr>
        <dsp:cNvPr id="0" name=""/>
        <dsp:cNvSpPr/>
      </dsp:nvSpPr>
      <dsp:spPr>
        <a:xfrm>
          <a:off x="0" y="2750449"/>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A5F2D14-51B7-4A6A-8CB2-A1B044D7ECE0}">
      <dsp:nvSpPr>
        <dsp:cNvPr id="0" name=""/>
        <dsp:cNvSpPr/>
      </dsp:nvSpPr>
      <dsp:spPr>
        <a:xfrm>
          <a:off x="0" y="2750449"/>
          <a:ext cx="10515600" cy="458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dirty="0"/>
            <a:t>MSTFD3003 Prepare design concept for a simple garment </a:t>
          </a:r>
          <a:endParaRPr lang="en-US" sz="2200" kern="1200" dirty="0"/>
        </a:p>
      </dsp:txBody>
      <dsp:txXfrm>
        <a:off x="0" y="2750449"/>
        <a:ext cx="10515600" cy="458324"/>
      </dsp:txXfrm>
    </dsp:sp>
    <dsp:sp modelId="{05D27DFF-71D0-4345-9904-7A8ED6AE26CD}">
      <dsp:nvSpPr>
        <dsp:cNvPr id="0" name=""/>
        <dsp:cNvSpPr/>
      </dsp:nvSpPr>
      <dsp:spPr>
        <a:xfrm>
          <a:off x="0" y="3208773"/>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99132C2-AA7A-4DA2-A94F-CB52A0B5EAB1}">
      <dsp:nvSpPr>
        <dsp:cNvPr id="0" name=""/>
        <dsp:cNvSpPr/>
      </dsp:nvSpPr>
      <dsp:spPr>
        <a:xfrm>
          <a:off x="0" y="3208773"/>
          <a:ext cx="10515600" cy="458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dirty="0"/>
            <a:t>MSTFD3004 Draw a trade drawing for fashion design</a:t>
          </a:r>
          <a:endParaRPr lang="en-US" sz="2200" kern="1200" dirty="0"/>
        </a:p>
      </dsp:txBody>
      <dsp:txXfrm>
        <a:off x="0" y="3208773"/>
        <a:ext cx="10515600" cy="458324"/>
      </dsp:txXfrm>
    </dsp:sp>
    <dsp:sp modelId="{32BFC124-5BAD-44FA-912C-08A55B87DF28}">
      <dsp:nvSpPr>
        <dsp:cNvPr id="0" name=""/>
        <dsp:cNvSpPr/>
      </dsp:nvSpPr>
      <dsp:spPr>
        <a:xfrm>
          <a:off x="0" y="3667098"/>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282FD0B-C142-4111-9C47-CC4561FBB445}">
      <dsp:nvSpPr>
        <dsp:cNvPr id="0" name=""/>
        <dsp:cNvSpPr/>
      </dsp:nvSpPr>
      <dsp:spPr>
        <a:xfrm>
          <a:off x="0" y="3667098"/>
          <a:ext cx="10515600" cy="458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dirty="0"/>
            <a:t>MSTGN2014 Operate computing technology in a TCF workplace</a:t>
          </a:r>
          <a:endParaRPr lang="en-US" sz="2200" kern="1200" dirty="0"/>
        </a:p>
      </dsp:txBody>
      <dsp:txXfrm>
        <a:off x="0" y="3667098"/>
        <a:ext cx="10515600" cy="4583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2B891-4167-43F7-88BF-3992BA1DBA03}">
      <dsp:nvSpPr>
        <dsp:cNvPr id="0" name=""/>
        <dsp:cNvSpPr/>
      </dsp:nvSpPr>
      <dsp:spPr>
        <a:xfrm>
          <a:off x="0" y="16165"/>
          <a:ext cx="7831264" cy="5615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AU" sz="2200" kern="1200" dirty="0"/>
            <a:t>Commences Monday 6</a:t>
          </a:r>
          <a:r>
            <a:rPr lang="en-AU" sz="2200" kern="1200" dirty="0">
              <a:solidFill>
                <a:schemeClr val="bg1"/>
              </a:solidFill>
            </a:rPr>
            <a:t>th February 2023</a:t>
          </a:r>
          <a:endParaRPr lang="en-US" sz="2200" kern="1200" dirty="0">
            <a:solidFill>
              <a:schemeClr val="bg1"/>
            </a:solidFill>
          </a:endParaRPr>
        </a:p>
      </dsp:txBody>
      <dsp:txXfrm>
        <a:off x="27415" y="43580"/>
        <a:ext cx="7776434" cy="506769"/>
      </dsp:txXfrm>
    </dsp:sp>
    <dsp:sp modelId="{FE6170B6-7525-41AD-B3B7-7A3A0FCEFDB8}">
      <dsp:nvSpPr>
        <dsp:cNvPr id="0" name=""/>
        <dsp:cNvSpPr/>
      </dsp:nvSpPr>
      <dsp:spPr>
        <a:xfrm>
          <a:off x="0" y="646885"/>
          <a:ext cx="7831264" cy="5615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AU" sz="2200" kern="1200" dirty="0"/>
            <a:t>Concludes Friday 1st</a:t>
          </a:r>
          <a:r>
            <a:rPr lang="en-AU" sz="2200" kern="1200" dirty="0">
              <a:solidFill>
                <a:schemeClr val="bg1"/>
              </a:solidFill>
            </a:rPr>
            <a:t> December 2023</a:t>
          </a:r>
          <a:endParaRPr lang="en-US" sz="2200" kern="1200" dirty="0">
            <a:solidFill>
              <a:schemeClr val="bg1"/>
            </a:solidFill>
          </a:endParaRPr>
        </a:p>
      </dsp:txBody>
      <dsp:txXfrm>
        <a:off x="27415" y="674300"/>
        <a:ext cx="7776434" cy="506769"/>
      </dsp:txXfrm>
    </dsp:sp>
    <dsp:sp modelId="{60BC7EA3-DAA5-4077-A877-376A624215E9}">
      <dsp:nvSpPr>
        <dsp:cNvPr id="0" name=""/>
        <dsp:cNvSpPr/>
      </dsp:nvSpPr>
      <dsp:spPr>
        <a:xfrm>
          <a:off x="0" y="1277605"/>
          <a:ext cx="7831264" cy="5615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AU" sz="2200" kern="1200" dirty="0"/>
            <a:t>Training Commitment – Required Attendance</a:t>
          </a:r>
          <a:endParaRPr lang="en-US" sz="2200" kern="1200" dirty="0"/>
        </a:p>
      </dsp:txBody>
      <dsp:txXfrm>
        <a:off x="27415" y="1305020"/>
        <a:ext cx="7776434" cy="506769"/>
      </dsp:txXfrm>
    </dsp:sp>
    <dsp:sp modelId="{B8C9D856-297B-49A0-B977-083A67384315}">
      <dsp:nvSpPr>
        <dsp:cNvPr id="0" name=""/>
        <dsp:cNvSpPr/>
      </dsp:nvSpPr>
      <dsp:spPr>
        <a:xfrm>
          <a:off x="0" y="1839205"/>
          <a:ext cx="7831264" cy="1359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64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AU" sz="1700" kern="1200" dirty="0"/>
            <a:t>Monday &amp; Tuesday 9am – 3pm (on campus)</a:t>
          </a:r>
          <a:endParaRPr lang="en-US" sz="1700" kern="1200" dirty="0"/>
        </a:p>
        <a:p>
          <a:pPr marL="171450" lvl="1" indent="-171450" algn="l" defTabSz="755650">
            <a:lnSpc>
              <a:spcPct val="90000"/>
            </a:lnSpc>
            <a:spcBef>
              <a:spcPct val="0"/>
            </a:spcBef>
            <a:spcAft>
              <a:spcPct val="20000"/>
            </a:spcAft>
            <a:buChar char="•"/>
          </a:pPr>
          <a:r>
            <a:rPr lang="en-AU" sz="1700" kern="1200" dirty="0"/>
            <a:t>Wednesday 9am – 12pm (on campus)</a:t>
          </a:r>
          <a:endParaRPr lang="en-US" sz="1700" kern="1200" dirty="0"/>
        </a:p>
        <a:p>
          <a:pPr marL="171450" lvl="1" indent="-171450" algn="l" defTabSz="755650">
            <a:lnSpc>
              <a:spcPct val="90000"/>
            </a:lnSpc>
            <a:spcBef>
              <a:spcPct val="0"/>
            </a:spcBef>
            <a:spcAft>
              <a:spcPct val="20000"/>
            </a:spcAft>
            <a:buChar char="•"/>
          </a:pPr>
          <a:r>
            <a:rPr lang="en-AU" sz="1700" kern="1200" dirty="0"/>
            <a:t>Wednesday 1pm – 4pm (3 hrs Combination Live Online &amp; Canvas, and occasionally students will be required to attend TAFE) </a:t>
          </a:r>
          <a:endParaRPr lang="en-US" sz="1700" kern="1200" dirty="0"/>
        </a:p>
        <a:p>
          <a:pPr marL="171450" lvl="1" indent="-171450" algn="l" defTabSz="755650">
            <a:lnSpc>
              <a:spcPct val="90000"/>
            </a:lnSpc>
            <a:spcBef>
              <a:spcPct val="0"/>
            </a:spcBef>
            <a:spcAft>
              <a:spcPct val="20000"/>
            </a:spcAft>
            <a:buChar char="•"/>
          </a:pPr>
          <a:r>
            <a:rPr lang="en-US" sz="1700" kern="1200" dirty="0"/>
            <a:t>Homework – approximately additional 3 - 6 hours per week</a:t>
          </a:r>
        </a:p>
      </dsp:txBody>
      <dsp:txXfrm>
        <a:off x="0" y="1839205"/>
        <a:ext cx="7831264" cy="1359319"/>
      </dsp:txXfrm>
    </dsp:sp>
    <dsp:sp modelId="{1432DDB9-07F0-4A33-B29E-BA2A0D4FA7F0}">
      <dsp:nvSpPr>
        <dsp:cNvPr id="0" name=""/>
        <dsp:cNvSpPr/>
      </dsp:nvSpPr>
      <dsp:spPr>
        <a:xfrm>
          <a:off x="0" y="3222464"/>
          <a:ext cx="7831264" cy="5615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AU" sz="2200" kern="1200" dirty="0"/>
            <a:t>Student break dates:</a:t>
          </a:r>
          <a:endParaRPr lang="en-US" sz="2200" kern="1200" dirty="0"/>
        </a:p>
      </dsp:txBody>
      <dsp:txXfrm>
        <a:off x="27415" y="3249879"/>
        <a:ext cx="7776434" cy="506769"/>
      </dsp:txXfrm>
    </dsp:sp>
    <dsp:sp modelId="{A19ABB4A-2BA5-4690-AC2D-4ED560BEEC21}">
      <dsp:nvSpPr>
        <dsp:cNvPr id="0" name=""/>
        <dsp:cNvSpPr/>
      </dsp:nvSpPr>
      <dsp:spPr>
        <a:xfrm>
          <a:off x="0" y="3776291"/>
          <a:ext cx="7831264" cy="62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64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AU" sz="1700" kern="1200" dirty="0"/>
            <a:t>School holidays </a:t>
          </a:r>
          <a:endParaRPr lang="en-US" sz="1700" kern="1200" dirty="0"/>
        </a:p>
        <a:p>
          <a:pPr marL="171450" lvl="1" indent="-171450" algn="l" defTabSz="755650">
            <a:lnSpc>
              <a:spcPct val="90000"/>
            </a:lnSpc>
            <a:spcBef>
              <a:spcPct val="0"/>
            </a:spcBef>
            <a:spcAft>
              <a:spcPct val="20000"/>
            </a:spcAft>
            <a:buChar char="•"/>
          </a:pPr>
          <a:r>
            <a:rPr lang="en-AU" sz="1700" kern="1200"/>
            <a:t>Public holidays</a:t>
          </a:r>
          <a:endParaRPr lang="en-US" sz="1700" kern="1200"/>
        </a:p>
      </dsp:txBody>
      <dsp:txXfrm>
        <a:off x="0" y="3776291"/>
        <a:ext cx="7831264" cy="621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49918-0CD0-4EEB-AFFE-739A2F2EECC8}">
      <dsp:nvSpPr>
        <dsp:cNvPr id="0" name=""/>
        <dsp:cNvSpPr/>
      </dsp:nvSpPr>
      <dsp:spPr>
        <a:xfrm>
          <a:off x="0" y="813970"/>
          <a:ext cx="10748211" cy="608400"/>
        </a:xfrm>
        <a:prstGeom prst="roundRect">
          <a:avLst/>
        </a:prstGeom>
        <a:solidFill>
          <a:srgbClr val="FDB91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AU" sz="2600" kern="1200" dirty="0">
              <a:solidFill>
                <a:srgbClr val="363436"/>
              </a:solidFill>
            </a:rPr>
            <a:t>Subsidised	$2,230.00</a:t>
          </a:r>
          <a:endParaRPr lang="en-US" sz="2600" kern="1200" dirty="0">
            <a:solidFill>
              <a:srgbClr val="363436"/>
            </a:solidFill>
          </a:endParaRPr>
        </a:p>
      </dsp:txBody>
      <dsp:txXfrm>
        <a:off x="29700" y="843670"/>
        <a:ext cx="10688811" cy="549000"/>
      </dsp:txXfrm>
    </dsp:sp>
    <dsp:sp modelId="{28D4D775-386D-428E-B946-0630976A19EC}">
      <dsp:nvSpPr>
        <dsp:cNvPr id="0" name=""/>
        <dsp:cNvSpPr/>
      </dsp:nvSpPr>
      <dsp:spPr>
        <a:xfrm>
          <a:off x="0" y="1497250"/>
          <a:ext cx="10748211" cy="608400"/>
        </a:xfrm>
        <a:prstGeom prst="roundRect">
          <a:avLst/>
        </a:prstGeom>
        <a:solidFill>
          <a:srgbClr val="FDB91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AU" sz="2600" kern="1200" dirty="0">
              <a:solidFill>
                <a:srgbClr val="363436"/>
              </a:solidFill>
            </a:rPr>
            <a:t>Concession	$390.00</a:t>
          </a:r>
          <a:endParaRPr lang="en-US" sz="2600" kern="1200" dirty="0">
            <a:solidFill>
              <a:srgbClr val="363436"/>
            </a:solidFill>
          </a:endParaRPr>
        </a:p>
      </dsp:txBody>
      <dsp:txXfrm>
        <a:off x="29700" y="1526950"/>
        <a:ext cx="10688811" cy="549000"/>
      </dsp:txXfrm>
    </dsp:sp>
    <dsp:sp modelId="{74DE2A47-FC0C-4471-97DA-2D9547BBFB59}">
      <dsp:nvSpPr>
        <dsp:cNvPr id="0" name=""/>
        <dsp:cNvSpPr/>
      </dsp:nvSpPr>
      <dsp:spPr>
        <a:xfrm>
          <a:off x="0" y="2180530"/>
          <a:ext cx="10748211" cy="608400"/>
        </a:xfrm>
        <a:prstGeom prst="roundRect">
          <a:avLst/>
        </a:prstGeom>
        <a:solidFill>
          <a:srgbClr val="FDB91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AU" sz="2600" kern="1200" dirty="0">
              <a:solidFill>
                <a:srgbClr val="363436"/>
              </a:solidFill>
            </a:rPr>
            <a:t>Commercial</a:t>
          </a:r>
          <a:r>
            <a:rPr lang="en-AU" sz="2600" kern="1200">
              <a:solidFill>
                <a:srgbClr val="363436"/>
              </a:solidFill>
            </a:rPr>
            <a:t>	$13,080.00</a:t>
          </a:r>
          <a:endParaRPr lang="en-US" sz="2600" kern="1200" dirty="0">
            <a:solidFill>
              <a:srgbClr val="363436"/>
            </a:solidFill>
          </a:endParaRPr>
        </a:p>
      </dsp:txBody>
      <dsp:txXfrm>
        <a:off x="29700" y="2210230"/>
        <a:ext cx="10688811" cy="549000"/>
      </dsp:txXfrm>
    </dsp:sp>
    <dsp:sp modelId="{3B90E105-AAA2-4042-A76B-F5EAB1496F35}">
      <dsp:nvSpPr>
        <dsp:cNvPr id="0" name=""/>
        <dsp:cNvSpPr/>
      </dsp:nvSpPr>
      <dsp:spPr>
        <a:xfrm>
          <a:off x="0" y="2863810"/>
          <a:ext cx="10748211" cy="608400"/>
        </a:xfrm>
        <a:prstGeom prst="roundRect">
          <a:avLst/>
        </a:prstGeom>
        <a:solidFill>
          <a:srgbClr val="FDB91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AU" sz="2600" kern="1200">
              <a:solidFill>
                <a:srgbClr val="363436"/>
              </a:solidFill>
            </a:rPr>
            <a:t>Fee estimator: </a:t>
          </a:r>
          <a:r>
            <a:rPr lang="en-AU" sz="2600" kern="1200">
              <a:hlinkClick xmlns:r="http://schemas.openxmlformats.org/officeDocument/2006/relationships" r:id="rId1"/>
            </a:rPr>
            <a:t>https://www.tastafe.tas.edu.au/courses/course/mst30819</a:t>
          </a:r>
          <a:r>
            <a:rPr lang="en-AU" sz="2600" kern="1200"/>
            <a:t>  </a:t>
          </a:r>
          <a:endParaRPr lang="en-US" sz="2600" kern="1200" dirty="0"/>
        </a:p>
      </dsp:txBody>
      <dsp:txXfrm>
        <a:off x="29700" y="2893510"/>
        <a:ext cx="10688811" cy="549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1D5C6-761A-47DA-AE38-B3E71484D37E}">
      <dsp:nvSpPr>
        <dsp:cNvPr id="0" name=""/>
        <dsp:cNvSpPr/>
      </dsp:nvSpPr>
      <dsp:spPr>
        <a:xfrm>
          <a:off x="346140" y="1000892"/>
          <a:ext cx="1079771" cy="107977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367808-36FF-4B29-B6C3-9D2B6BCE116E}">
      <dsp:nvSpPr>
        <dsp:cNvPr id="0" name=""/>
        <dsp:cNvSpPr/>
      </dsp:nvSpPr>
      <dsp:spPr>
        <a:xfrm>
          <a:off x="576256" y="1231007"/>
          <a:ext cx="619541" cy="61954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3F6AF1-A586-497D-A2E1-25080E09BE24}">
      <dsp:nvSpPr>
        <dsp:cNvPr id="0" name=""/>
        <dsp:cNvSpPr/>
      </dsp:nvSpPr>
      <dsp:spPr>
        <a:xfrm>
          <a:off x="967" y="2416986"/>
          <a:ext cx="1770117" cy="70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AU" sz="1300" kern="1200"/>
            <a:t>Sewing machinist</a:t>
          </a:r>
          <a:endParaRPr lang="en-US" sz="1300" kern="1200"/>
        </a:p>
      </dsp:txBody>
      <dsp:txXfrm>
        <a:off x="967" y="2416986"/>
        <a:ext cx="1770117" cy="708046"/>
      </dsp:txXfrm>
    </dsp:sp>
    <dsp:sp modelId="{A7420F7D-EA26-4062-8309-1F87A1CA21D5}">
      <dsp:nvSpPr>
        <dsp:cNvPr id="0" name=""/>
        <dsp:cNvSpPr/>
      </dsp:nvSpPr>
      <dsp:spPr>
        <a:xfrm>
          <a:off x="2426028" y="1000892"/>
          <a:ext cx="1079771" cy="107977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33D87D-5AED-4540-912B-BDDA2A93E0C1}">
      <dsp:nvSpPr>
        <dsp:cNvPr id="0" name=""/>
        <dsp:cNvSpPr/>
      </dsp:nvSpPr>
      <dsp:spPr>
        <a:xfrm>
          <a:off x="2656143" y="1231007"/>
          <a:ext cx="619541" cy="6195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179C61-7951-45DF-A937-D75E4C68B84C}">
      <dsp:nvSpPr>
        <dsp:cNvPr id="0" name=""/>
        <dsp:cNvSpPr/>
      </dsp:nvSpPr>
      <dsp:spPr>
        <a:xfrm>
          <a:off x="2080855" y="2416986"/>
          <a:ext cx="1770117" cy="70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AU" sz="1300" kern="1200"/>
            <a:t>Assistant patternmaker</a:t>
          </a:r>
          <a:endParaRPr lang="en-US" sz="1300" kern="1200"/>
        </a:p>
      </dsp:txBody>
      <dsp:txXfrm>
        <a:off x="2080855" y="2416986"/>
        <a:ext cx="1770117" cy="708046"/>
      </dsp:txXfrm>
    </dsp:sp>
    <dsp:sp modelId="{38B1E367-DE77-4813-A12E-622B0D4D607D}">
      <dsp:nvSpPr>
        <dsp:cNvPr id="0" name=""/>
        <dsp:cNvSpPr/>
      </dsp:nvSpPr>
      <dsp:spPr>
        <a:xfrm>
          <a:off x="4505916" y="1000892"/>
          <a:ext cx="1079771" cy="107977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ADDAB4-F6E7-47B5-8B4C-38FC20195E38}">
      <dsp:nvSpPr>
        <dsp:cNvPr id="0" name=""/>
        <dsp:cNvSpPr/>
      </dsp:nvSpPr>
      <dsp:spPr>
        <a:xfrm>
          <a:off x="4736031" y="1231007"/>
          <a:ext cx="619541" cy="6195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10C76C-7EEF-409D-87AE-9E6C619252F6}">
      <dsp:nvSpPr>
        <dsp:cNvPr id="0" name=""/>
        <dsp:cNvSpPr/>
      </dsp:nvSpPr>
      <dsp:spPr>
        <a:xfrm>
          <a:off x="4160743" y="2416986"/>
          <a:ext cx="1770117" cy="70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AU" sz="1300" kern="1200"/>
            <a:t>Fashion design assistant</a:t>
          </a:r>
          <a:endParaRPr lang="en-US" sz="1300" kern="1200"/>
        </a:p>
      </dsp:txBody>
      <dsp:txXfrm>
        <a:off x="4160743" y="2416986"/>
        <a:ext cx="1770117" cy="708046"/>
      </dsp:txXfrm>
    </dsp:sp>
    <dsp:sp modelId="{AE5D521B-0CB1-4173-8765-FBC2E96D4D26}">
      <dsp:nvSpPr>
        <dsp:cNvPr id="0" name=""/>
        <dsp:cNvSpPr/>
      </dsp:nvSpPr>
      <dsp:spPr>
        <a:xfrm>
          <a:off x="6585803" y="1000892"/>
          <a:ext cx="1079771" cy="107977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10050F-6370-4268-9A1F-9ABD04207A5E}">
      <dsp:nvSpPr>
        <dsp:cNvPr id="0" name=""/>
        <dsp:cNvSpPr/>
      </dsp:nvSpPr>
      <dsp:spPr>
        <a:xfrm>
          <a:off x="6815919" y="1231007"/>
          <a:ext cx="619541" cy="619541"/>
        </a:xfrm>
        <a:prstGeom prst="rect">
          <a:avLst/>
        </a:prstGeom>
        <a:blipFill>
          <a:blip xmlns:r="http://schemas.openxmlformats.org/officeDocument/2006/relationships" r:embed="rId7"/>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596967-0331-4CC7-90B7-F485505B354C}">
      <dsp:nvSpPr>
        <dsp:cNvPr id="0" name=""/>
        <dsp:cNvSpPr/>
      </dsp:nvSpPr>
      <dsp:spPr>
        <a:xfrm>
          <a:off x="6240631" y="2416986"/>
          <a:ext cx="1770117" cy="70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AU" sz="1300" kern="1200" dirty="0"/>
            <a:t>Clothing Alterations &amp; Repair</a:t>
          </a:r>
          <a:endParaRPr lang="en-US" sz="1300" kern="1200" dirty="0"/>
        </a:p>
      </dsp:txBody>
      <dsp:txXfrm>
        <a:off x="6240631" y="2416986"/>
        <a:ext cx="1770117" cy="708046"/>
      </dsp:txXfrm>
    </dsp:sp>
    <dsp:sp modelId="{ACA9F454-D967-4269-9AD6-F200F76827DC}">
      <dsp:nvSpPr>
        <dsp:cNvPr id="0" name=""/>
        <dsp:cNvSpPr/>
      </dsp:nvSpPr>
      <dsp:spPr>
        <a:xfrm>
          <a:off x="8877689" y="1000892"/>
          <a:ext cx="1079771" cy="107977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ABD96D-127D-443A-A89C-A95BDADB91F3}">
      <dsp:nvSpPr>
        <dsp:cNvPr id="0" name=""/>
        <dsp:cNvSpPr/>
      </dsp:nvSpPr>
      <dsp:spPr>
        <a:xfrm>
          <a:off x="9107804" y="1231007"/>
          <a:ext cx="619541" cy="619541"/>
        </a:xfrm>
        <a:prstGeom prst="rect">
          <a:avLst/>
        </a:prstGeom>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5FFEA5-0CA0-4225-9D13-C3FDD3444F97}">
      <dsp:nvSpPr>
        <dsp:cNvPr id="0" name=""/>
        <dsp:cNvSpPr/>
      </dsp:nvSpPr>
      <dsp:spPr>
        <a:xfrm>
          <a:off x="8320518" y="2416986"/>
          <a:ext cx="2194113" cy="70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AU" sz="1300" kern="1200" dirty="0"/>
            <a:t>Fabric/Haberdashery or Fashion Retail</a:t>
          </a:r>
          <a:endParaRPr lang="en-US" sz="1300" kern="1200" dirty="0"/>
        </a:p>
      </dsp:txBody>
      <dsp:txXfrm>
        <a:off x="8320518" y="2416986"/>
        <a:ext cx="2194113" cy="7080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7FFA7C7-F42B-4D64-88E8-191D9A0E6554}" type="datetimeFigureOut">
              <a:rPr lang="en-AU" smtClean="0"/>
              <a:t>14/11/2022</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A385107-690B-4CB5-AC1F-62D729D600F7}" type="slidenum">
              <a:rPr lang="en-AU" smtClean="0"/>
              <a:t>‹#›</a:t>
            </a:fld>
            <a:endParaRPr lang="en-AU"/>
          </a:p>
        </p:txBody>
      </p:sp>
    </p:spTree>
    <p:extLst>
      <p:ext uri="{BB962C8B-B14F-4D97-AF65-F5344CB8AC3E}">
        <p14:creationId xmlns:p14="http://schemas.microsoft.com/office/powerpoint/2010/main" val="4047658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Certificate III in Applied Fashion Design and Technology covers a variety of creative and technical skills. No previous experience is required.</a:t>
            </a:r>
          </a:p>
        </p:txBody>
      </p:sp>
      <p:sp>
        <p:nvSpPr>
          <p:cNvPr id="4" name="Slide Number Placeholder 3"/>
          <p:cNvSpPr>
            <a:spLocks noGrp="1"/>
          </p:cNvSpPr>
          <p:nvPr>
            <p:ph type="sldNum" sz="quarter" idx="5"/>
          </p:nvPr>
        </p:nvSpPr>
        <p:spPr/>
        <p:txBody>
          <a:bodyPr/>
          <a:lstStyle/>
          <a:p>
            <a:fld id="{0A385107-690B-4CB5-AC1F-62D729D600F7}" type="slidenum">
              <a:rPr lang="en-AU" smtClean="0"/>
              <a:t>1</a:t>
            </a:fld>
            <a:endParaRPr lang="en-AU"/>
          </a:p>
        </p:txBody>
      </p:sp>
    </p:spTree>
    <p:extLst>
      <p:ext uri="{BB962C8B-B14F-4D97-AF65-F5344CB8AC3E}">
        <p14:creationId xmlns:p14="http://schemas.microsoft.com/office/powerpoint/2010/main" val="1118582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Most practical units are delivered on campus in our purpose built workrooms with some learning tasks supported through our online learning platform. Four units are delivered state-wide online on Wednesday afternoons. Units cover a variety of content including design, patternmaking, fabric cutting, garment embellishment, garment machining, repairs and alterations.</a:t>
            </a:r>
          </a:p>
        </p:txBody>
      </p:sp>
      <p:sp>
        <p:nvSpPr>
          <p:cNvPr id="4" name="Slide Number Placeholder 3"/>
          <p:cNvSpPr>
            <a:spLocks noGrp="1"/>
          </p:cNvSpPr>
          <p:nvPr>
            <p:ph type="sldNum" sz="quarter" idx="5"/>
          </p:nvPr>
        </p:nvSpPr>
        <p:spPr/>
        <p:txBody>
          <a:bodyPr/>
          <a:lstStyle/>
          <a:p>
            <a:fld id="{0A385107-690B-4CB5-AC1F-62D729D600F7}" type="slidenum">
              <a:rPr lang="en-AU" smtClean="0"/>
              <a:t>10</a:t>
            </a:fld>
            <a:endParaRPr lang="en-AU"/>
          </a:p>
        </p:txBody>
      </p:sp>
    </p:spTree>
    <p:extLst>
      <p:ext uri="{BB962C8B-B14F-4D97-AF65-F5344CB8AC3E}">
        <p14:creationId xmlns:p14="http://schemas.microsoft.com/office/powerpoint/2010/main" val="611690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train in a simulated workplace utilising industrial equipment and sewing machines. Students are taught a variety of professional technical skills to enable them to produce commercially finished garments. </a:t>
            </a:r>
          </a:p>
          <a:p>
            <a:r>
              <a:rPr lang="en-AU" dirty="0"/>
              <a:t>The set elective unit list TasTAFE delivers, provide a balanced foundation to be able to work in a number of industry areas.</a:t>
            </a:r>
          </a:p>
        </p:txBody>
      </p:sp>
      <p:sp>
        <p:nvSpPr>
          <p:cNvPr id="4" name="Slide Number Placeholder 3"/>
          <p:cNvSpPr>
            <a:spLocks noGrp="1"/>
          </p:cNvSpPr>
          <p:nvPr>
            <p:ph type="sldNum" sz="quarter" idx="5"/>
          </p:nvPr>
        </p:nvSpPr>
        <p:spPr/>
        <p:txBody>
          <a:bodyPr/>
          <a:lstStyle/>
          <a:p>
            <a:fld id="{0A385107-690B-4CB5-AC1F-62D729D600F7}" type="slidenum">
              <a:rPr lang="en-AU" smtClean="0"/>
              <a:t>11</a:t>
            </a:fld>
            <a:endParaRPr lang="en-AU"/>
          </a:p>
        </p:txBody>
      </p:sp>
    </p:spTree>
    <p:extLst>
      <p:ext uri="{BB962C8B-B14F-4D97-AF65-F5344CB8AC3E}">
        <p14:creationId xmlns:p14="http://schemas.microsoft.com/office/powerpoint/2010/main" val="2899749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This course starts on Monday 6</a:t>
            </a:r>
            <a:r>
              <a:rPr lang="en-AU" b="1" baseline="30000" dirty="0"/>
              <a:t>th</a:t>
            </a:r>
            <a:r>
              <a:rPr lang="en-AU" b="1" dirty="0"/>
              <a:t> of February and finishes on Friday 1st December 2023. Students study on campus in our workrooms Monday &amp; Tuesdays 9am – 3pm as well as Wednesday mornings. </a:t>
            </a:r>
          </a:p>
          <a:p>
            <a:r>
              <a:rPr lang="en-AU" dirty="0"/>
              <a:t>Students move to state-wide live online learning and canvas learning on Wednesday afternoons. Occasionally students will be required to attend TAFE on Wednesday afternoons. It is important that students commit to both the campus based and online classes to keep up with the program. </a:t>
            </a:r>
          </a:p>
          <a:p>
            <a:r>
              <a:rPr lang="en-AU" dirty="0"/>
              <a:t>Students are also required to allocate approximately 3 to 6 hours of additional time to complete set homework</a:t>
            </a:r>
            <a:r>
              <a:rPr lang="en-AU" b="1" dirty="0"/>
              <a:t> </a:t>
            </a:r>
            <a:r>
              <a:rPr lang="en-AU" dirty="0"/>
              <a:t>or any unfinished class work</a:t>
            </a:r>
          </a:p>
        </p:txBody>
      </p:sp>
      <p:sp>
        <p:nvSpPr>
          <p:cNvPr id="4" name="Slide Number Placeholder 3"/>
          <p:cNvSpPr>
            <a:spLocks noGrp="1"/>
          </p:cNvSpPr>
          <p:nvPr>
            <p:ph type="sldNum" sz="quarter" idx="5"/>
          </p:nvPr>
        </p:nvSpPr>
        <p:spPr/>
        <p:txBody>
          <a:bodyPr/>
          <a:lstStyle/>
          <a:p>
            <a:fld id="{0A385107-690B-4CB5-AC1F-62D729D600F7}" type="slidenum">
              <a:rPr lang="en-AU" smtClean="0"/>
              <a:t>12</a:t>
            </a:fld>
            <a:endParaRPr lang="en-AU"/>
          </a:p>
        </p:txBody>
      </p:sp>
    </p:spTree>
    <p:extLst>
      <p:ext uri="{BB962C8B-B14F-4D97-AF65-F5344CB8AC3E}">
        <p14:creationId xmlns:p14="http://schemas.microsoft.com/office/powerpoint/2010/main" val="4137072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TasTAFE provides affordable training options. To assist you to calculate your fees there is a fee estimator online on the </a:t>
            </a:r>
            <a:r>
              <a:rPr lang="en-AU"/>
              <a:t>TasTAFE website.</a:t>
            </a:r>
            <a:endParaRPr lang="en-AU" dirty="0"/>
          </a:p>
        </p:txBody>
      </p:sp>
      <p:sp>
        <p:nvSpPr>
          <p:cNvPr id="4" name="Slide Number Placeholder 3"/>
          <p:cNvSpPr>
            <a:spLocks noGrp="1"/>
          </p:cNvSpPr>
          <p:nvPr>
            <p:ph type="sldNum" sz="quarter" idx="5"/>
          </p:nvPr>
        </p:nvSpPr>
        <p:spPr/>
        <p:txBody>
          <a:bodyPr/>
          <a:lstStyle/>
          <a:p>
            <a:fld id="{0A385107-690B-4CB5-AC1F-62D729D600F7}" type="slidenum">
              <a:rPr lang="en-AU" smtClean="0"/>
              <a:t>13</a:t>
            </a:fld>
            <a:endParaRPr lang="en-AU"/>
          </a:p>
        </p:txBody>
      </p:sp>
    </p:spTree>
    <p:extLst>
      <p:ext uri="{BB962C8B-B14F-4D97-AF65-F5344CB8AC3E}">
        <p14:creationId xmlns:p14="http://schemas.microsoft.com/office/powerpoint/2010/main" val="262241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chemeClr val="tx1">
                    <a:lumMod val="85000"/>
                    <a:lumOff val="15000"/>
                  </a:schemeClr>
                </a:solidFill>
              </a:rPr>
              <a:t>There are a number of associated costs in addition to the course enrolment fee. The $100.00 materials fee contributes towards class supplies such as machinist training samples, patternmaking paper, art supplies, calico for toiles, threads, garment notions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chemeClr val="tx1">
                    <a:lumMod val="85000"/>
                    <a:lumOff val="15000"/>
                  </a:schemeClr>
                </a:solidFill>
              </a:rPr>
              <a:t>Students are also responsible for a number of other items including all stationary and folder supplies, sewing kits, Pattern making rulers, scissors (both fabric and paper), access to a computer and internet, and fabric for final garments.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chemeClr val="tx1">
                    <a:lumMod val="85000"/>
                    <a:lumOff val="15000"/>
                  </a:schemeClr>
                </a:solidFill>
              </a:rPr>
              <a:t>These are just some of the items you will need. A 2023 supply list will be available online which outlines all requirements which students must have. Students are encouraged to purchase key text books as they are a valuable resource to have accessible.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chemeClr val="tx1">
                    <a:lumMod val="85000"/>
                    <a:lumOff val="15000"/>
                  </a:schemeClr>
                </a:solidFill>
              </a:rPr>
              <a:t>Copies are available at TasTAFE libraries however loan times may be limited.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chemeClr val="tx1">
                  <a:lumMod val="85000"/>
                  <a:lumOff val="1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chemeClr val="tx1">
                    <a:lumMod val="85000"/>
                    <a:lumOff val="15000"/>
                  </a:schemeClr>
                </a:solidFill>
              </a:rPr>
              <a:t>https://www.pexels.com/photo/fabric-scissors-needle-needles-scissors-461035/</a:t>
            </a:r>
          </a:p>
          <a:p>
            <a:endParaRPr lang="en-AU" dirty="0"/>
          </a:p>
        </p:txBody>
      </p:sp>
      <p:sp>
        <p:nvSpPr>
          <p:cNvPr id="4" name="Slide Number Placeholder 3"/>
          <p:cNvSpPr>
            <a:spLocks noGrp="1"/>
          </p:cNvSpPr>
          <p:nvPr>
            <p:ph type="sldNum" sz="quarter" idx="5"/>
          </p:nvPr>
        </p:nvSpPr>
        <p:spPr/>
        <p:txBody>
          <a:bodyPr/>
          <a:lstStyle/>
          <a:p>
            <a:fld id="{0A385107-690B-4CB5-AC1F-62D729D600F7}" type="slidenum">
              <a:rPr lang="en-AU" smtClean="0"/>
              <a:t>14</a:t>
            </a:fld>
            <a:endParaRPr lang="en-AU"/>
          </a:p>
        </p:txBody>
      </p:sp>
    </p:spTree>
    <p:extLst>
      <p:ext uri="{BB962C8B-B14F-4D97-AF65-F5344CB8AC3E}">
        <p14:creationId xmlns:p14="http://schemas.microsoft.com/office/powerpoint/2010/main" val="1373767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Whilst students are at TasTAFE they have access to a variety of equipment and machinery, however if you need to complete work outside of TAFE or catch up on missed work it is desirable that you have access to a sewing machine, iron and large table for patternmaking.</a:t>
            </a:r>
          </a:p>
        </p:txBody>
      </p:sp>
      <p:sp>
        <p:nvSpPr>
          <p:cNvPr id="4" name="Slide Number Placeholder 3"/>
          <p:cNvSpPr>
            <a:spLocks noGrp="1"/>
          </p:cNvSpPr>
          <p:nvPr>
            <p:ph type="sldNum" sz="quarter" idx="5"/>
          </p:nvPr>
        </p:nvSpPr>
        <p:spPr/>
        <p:txBody>
          <a:bodyPr/>
          <a:lstStyle/>
          <a:p>
            <a:fld id="{0A385107-690B-4CB5-AC1F-62D729D600F7}" type="slidenum">
              <a:rPr lang="en-AU" smtClean="0"/>
              <a:t>15</a:t>
            </a:fld>
            <a:endParaRPr lang="en-AU"/>
          </a:p>
        </p:txBody>
      </p:sp>
    </p:spTree>
    <p:extLst>
      <p:ext uri="{BB962C8B-B14F-4D97-AF65-F5344CB8AC3E}">
        <p14:creationId xmlns:p14="http://schemas.microsoft.com/office/powerpoint/2010/main" val="2186772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Our graduates are employed in a number of areas within the fashion industry. The skills developed in Certificate III assist students to gain employment as a sewing machinist, assistant patternmaker, fashion design assistant, </a:t>
            </a:r>
          </a:p>
          <a:p>
            <a:r>
              <a:rPr lang="en-AU" dirty="0"/>
              <a:t>basic clothing alternations and fabric, haberdashery or fashion retail.</a:t>
            </a:r>
          </a:p>
        </p:txBody>
      </p:sp>
      <p:sp>
        <p:nvSpPr>
          <p:cNvPr id="4" name="Slide Number Placeholder 3"/>
          <p:cNvSpPr>
            <a:spLocks noGrp="1"/>
          </p:cNvSpPr>
          <p:nvPr>
            <p:ph type="sldNum" sz="quarter" idx="5"/>
          </p:nvPr>
        </p:nvSpPr>
        <p:spPr/>
        <p:txBody>
          <a:bodyPr/>
          <a:lstStyle/>
          <a:p>
            <a:fld id="{0A385107-690B-4CB5-AC1F-62D729D600F7}" type="slidenum">
              <a:rPr lang="en-AU" smtClean="0"/>
              <a:t>16</a:t>
            </a:fld>
            <a:endParaRPr lang="en-AU"/>
          </a:p>
        </p:txBody>
      </p:sp>
    </p:spTree>
    <p:extLst>
      <p:ext uri="{BB962C8B-B14F-4D97-AF65-F5344CB8AC3E}">
        <p14:creationId xmlns:p14="http://schemas.microsoft.com/office/powerpoint/2010/main" val="2011996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 completion of the Certificate III in Applied Fashion Design &amp; Technology students may wish to seek employment or pursue further study in higher level Fashion qualifications, or diversify into business qualifications if they are aiming to become self employed.</a:t>
            </a:r>
          </a:p>
        </p:txBody>
      </p:sp>
      <p:sp>
        <p:nvSpPr>
          <p:cNvPr id="4" name="Slide Number Placeholder 3"/>
          <p:cNvSpPr>
            <a:spLocks noGrp="1"/>
          </p:cNvSpPr>
          <p:nvPr>
            <p:ph type="sldNum" sz="quarter" idx="5"/>
          </p:nvPr>
        </p:nvSpPr>
        <p:spPr/>
        <p:txBody>
          <a:bodyPr/>
          <a:lstStyle/>
          <a:p>
            <a:fld id="{0A385107-690B-4CB5-AC1F-62D729D600F7}" type="slidenum">
              <a:rPr lang="en-AU" smtClean="0"/>
              <a:t>17</a:t>
            </a:fld>
            <a:endParaRPr lang="en-AU"/>
          </a:p>
        </p:txBody>
      </p:sp>
    </p:spTree>
    <p:extLst>
      <p:ext uri="{BB962C8B-B14F-4D97-AF65-F5344CB8AC3E}">
        <p14:creationId xmlns:p14="http://schemas.microsoft.com/office/powerpoint/2010/main" val="3502225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application process to apply for Certificate III will be open on the 8</a:t>
            </a:r>
            <a:r>
              <a:rPr lang="en-AU" baseline="30000" dirty="0"/>
              <a:t>th</a:t>
            </a:r>
            <a:r>
              <a:rPr lang="en-AU" dirty="0"/>
              <a:t> of November. Visit the TasTAFE website and go to the “apply &amp; enrol” page and watch the “Applying at TasTAFE presentation” for instructions.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Once you have applied, keep an eye on your emails for further advice around your application.</a:t>
            </a:r>
          </a:p>
          <a:p>
            <a:endParaRPr lang="en-AU" dirty="0"/>
          </a:p>
        </p:txBody>
      </p:sp>
      <p:sp>
        <p:nvSpPr>
          <p:cNvPr id="4" name="Slide Number Placeholder 3"/>
          <p:cNvSpPr>
            <a:spLocks noGrp="1"/>
          </p:cNvSpPr>
          <p:nvPr>
            <p:ph type="sldNum" sz="quarter" idx="5"/>
          </p:nvPr>
        </p:nvSpPr>
        <p:spPr/>
        <p:txBody>
          <a:bodyPr/>
          <a:lstStyle/>
          <a:p>
            <a:fld id="{0A385107-690B-4CB5-AC1F-62D729D600F7}" type="slidenum">
              <a:rPr lang="en-AU" smtClean="0"/>
              <a:t>18</a:t>
            </a:fld>
            <a:endParaRPr lang="en-AU"/>
          </a:p>
        </p:txBody>
      </p:sp>
    </p:spTree>
    <p:extLst>
      <p:ext uri="{BB962C8B-B14F-4D97-AF65-F5344CB8AC3E}">
        <p14:creationId xmlns:p14="http://schemas.microsoft.com/office/powerpoint/2010/main" val="3271966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TasTAFE offers assistance and support to enrolled students. Friendly student councillors and disability liaison officers are ready to help with your individual needs. </a:t>
            </a:r>
          </a:p>
          <a:p>
            <a:r>
              <a:rPr lang="en-AU" dirty="0"/>
              <a:t>There are a variety of ways assistance can be provided from literacy, numeracy and study skill support to financial assistance advice, counselling, disability support and career planning. </a:t>
            </a:r>
          </a:p>
          <a:p>
            <a:r>
              <a:rPr lang="en-AU" dirty="0"/>
              <a:t>Support can be accessed by phoning 1300 655 307 or visiting the </a:t>
            </a:r>
            <a:r>
              <a:rPr lang="en-AU" dirty="0" err="1"/>
              <a:t>TasTafe</a:t>
            </a:r>
            <a:r>
              <a:rPr lang="en-AU" dirty="0"/>
              <a:t> website, student support section.</a:t>
            </a:r>
          </a:p>
          <a:p>
            <a:endParaRPr lang="en-AU" dirty="0"/>
          </a:p>
        </p:txBody>
      </p:sp>
      <p:sp>
        <p:nvSpPr>
          <p:cNvPr id="4" name="Slide Number Placeholder 3"/>
          <p:cNvSpPr>
            <a:spLocks noGrp="1"/>
          </p:cNvSpPr>
          <p:nvPr>
            <p:ph type="sldNum" sz="quarter" idx="5"/>
          </p:nvPr>
        </p:nvSpPr>
        <p:spPr/>
        <p:txBody>
          <a:bodyPr/>
          <a:lstStyle/>
          <a:p>
            <a:fld id="{0A385107-690B-4CB5-AC1F-62D729D600F7}" type="slidenum">
              <a:rPr lang="en-AU" smtClean="0"/>
              <a:t>19</a:t>
            </a:fld>
            <a:endParaRPr lang="en-AU"/>
          </a:p>
        </p:txBody>
      </p:sp>
    </p:spTree>
    <p:extLst>
      <p:ext uri="{BB962C8B-B14F-4D97-AF65-F5344CB8AC3E}">
        <p14:creationId xmlns:p14="http://schemas.microsoft.com/office/powerpoint/2010/main" val="2044988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ffectLst/>
                <a:latin typeface="Calibri" panose="020F0502020204030204" pitchFamily="34" charset="0"/>
                <a:ea typeface="Calibri" panose="020F0502020204030204" pitchFamily="34" charset="0"/>
              </a:rPr>
              <a:t>Certificate III is a well rounded qualification with units covering design, patternmaking, garment construction, fibres &amp; fabric, garment embellishment and sustainability. The next few pages will discuss each area in more detail.</a:t>
            </a:r>
          </a:p>
        </p:txBody>
      </p:sp>
      <p:sp>
        <p:nvSpPr>
          <p:cNvPr id="4" name="Slide Number Placeholder 3"/>
          <p:cNvSpPr>
            <a:spLocks noGrp="1"/>
          </p:cNvSpPr>
          <p:nvPr>
            <p:ph type="sldNum" sz="quarter" idx="5"/>
          </p:nvPr>
        </p:nvSpPr>
        <p:spPr/>
        <p:txBody>
          <a:bodyPr/>
          <a:lstStyle/>
          <a:p>
            <a:fld id="{0A385107-690B-4CB5-AC1F-62D729D600F7}" type="slidenum">
              <a:rPr lang="en-AU" smtClean="0"/>
              <a:t>2</a:t>
            </a:fld>
            <a:endParaRPr lang="en-AU"/>
          </a:p>
        </p:txBody>
      </p:sp>
    </p:spTree>
    <p:extLst>
      <p:ext uri="{BB962C8B-B14F-4D97-AF65-F5344CB8AC3E}">
        <p14:creationId xmlns:p14="http://schemas.microsoft.com/office/powerpoint/2010/main" val="1471814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A385107-690B-4CB5-AC1F-62D729D600F7}" type="slidenum">
              <a:rPr lang="en-AU" smtClean="0"/>
              <a:t>20</a:t>
            </a:fld>
            <a:endParaRPr lang="en-AU"/>
          </a:p>
        </p:txBody>
      </p:sp>
    </p:spTree>
    <p:extLst>
      <p:ext uri="{BB962C8B-B14F-4D97-AF65-F5344CB8AC3E}">
        <p14:creationId xmlns:p14="http://schemas.microsoft.com/office/powerpoint/2010/main" val="3942486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5"/>
          </p:nvPr>
        </p:nvSpPr>
        <p:spPr/>
        <p:txBody>
          <a:bodyPr/>
          <a:lstStyle/>
          <a:p>
            <a:fld id="{0A385107-690B-4CB5-AC1F-62D729D600F7}" type="slidenum">
              <a:rPr lang="en-AU" smtClean="0"/>
              <a:t>23</a:t>
            </a:fld>
            <a:endParaRPr lang="en-AU"/>
          </a:p>
        </p:txBody>
      </p:sp>
    </p:spTree>
    <p:extLst>
      <p:ext uri="{BB962C8B-B14F-4D97-AF65-F5344CB8AC3E}">
        <p14:creationId xmlns:p14="http://schemas.microsoft.com/office/powerpoint/2010/main" val="2778557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rPr>
              <a:t>During the course students are introduced to the design process where they research and investigate fashion trends and past significant events from the 20</a:t>
            </a:r>
            <a:r>
              <a:rPr lang="en-AU" sz="1800" baseline="30000" dirty="0">
                <a:effectLst/>
                <a:latin typeface="Calibri" panose="020F0502020204030204" pitchFamily="34" charset="0"/>
                <a:ea typeface="Calibri" panose="020F0502020204030204" pitchFamily="34" charset="0"/>
              </a:rPr>
              <a:t>th</a:t>
            </a:r>
            <a:r>
              <a:rPr lang="en-AU" sz="1800" dirty="0">
                <a:effectLst/>
                <a:latin typeface="Calibri" panose="020F0502020204030204" pitchFamily="34" charset="0"/>
                <a:ea typeface="Calibri" panose="020F0502020204030204" pitchFamily="34" charset="0"/>
              </a:rPr>
              <a:t> Century influencing fashion, create visual inspiration boards and develop design sketches.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rPr>
              <a:t>Students develop their own design ideas using the elements and principles of design and finally produce a storyboard to illustrate their design concept. During the design process students are introduced to different drawing styles including sketching and trade drawing.</a:t>
            </a:r>
            <a:endParaRPr lang="en-AU" sz="1800" dirty="0"/>
          </a:p>
        </p:txBody>
      </p:sp>
      <p:sp>
        <p:nvSpPr>
          <p:cNvPr id="4" name="Slide Number Placeholder 3"/>
          <p:cNvSpPr>
            <a:spLocks noGrp="1"/>
          </p:cNvSpPr>
          <p:nvPr>
            <p:ph type="sldNum" sz="quarter" idx="5"/>
          </p:nvPr>
        </p:nvSpPr>
        <p:spPr/>
        <p:txBody>
          <a:bodyPr/>
          <a:lstStyle/>
          <a:p>
            <a:fld id="{0A385107-690B-4CB5-AC1F-62D729D600F7}" type="slidenum">
              <a:rPr lang="en-AU" smtClean="0"/>
              <a:t>3</a:t>
            </a:fld>
            <a:endParaRPr lang="en-AU"/>
          </a:p>
        </p:txBody>
      </p:sp>
    </p:spTree>
    <p:extLst>
      <p:ext uri="{BB962C8B-B14F-4D97-AF65-F5344CB8AC3E}">
        <p14:creationId xmlns:p14="http://schemas.microsoft.com/office/powerpoint/2010/main" val="3928162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ffectLst/>
                <a:latin typeface="Calibri" panose="020F0502020204030204" pitchFamily="34" charset="0"/>
                <a:ea typeface="Calibri" panose="020F0502020204030204" pitchFamily="34" charset="0"/>
              </a:rPr>
              <a:t>Pattern making is an important step in the development of a new design product. Students are introduced to patternmaking principles as they develop pattern drafting skills. </a:t>
            </a:r>
          </a:p>
          <a:p>
            <a:r>
              <a:rPr lang="en-AU" sz="1200" dirty="0">
                <a:effectLst/>
                <a:latin typeface="Calibri" panose="020F0502020204030204" pitchFamily="34" charset="0"/>
                <a:ea typeface="Calibri" panose="020F0502020204030204" pitchFamily="34" charset="0"/>
              </a:rPr>
              <a:t>Patternmaking involves design analysis, planning, drafting, testing the pattern for design accuracy and fit by machining a garment sample. </a:t>
            </a:r>
          </a:p>
          <a:p>
            <a:r>
              <a:rPr lang="en-AU" sz="1200" dirty="0">
                <a:effectLst/>
                <a:latin typeface="Calibri" panose="020F0502020204030204" pitchFamily="34" charset="0"/>
                <a:ea typeface="Calibri" panose="020F0502020204030204" pitchFamily="34" charset="0"/>
              </a:rPr>
              <a:t>Pattern making is both technical and creative, and is the process where a two dimensional flat design idea is transformed into a three dimensional garment. </a:t>
            </a:r>
          </a:p>
        </p:txBody>
      </p:sp>
      <p:sp>
        <p:nvSpPr>
          <p:cNvPr id="4" name="Slide Number Placeholder 3"/>
          <p:cNvSpPr>
            <a:spLocks noGrp="1"/>
          </p:cNvSpPr>
          <p:nvPr>
            <p:ph type="sldNum" sz="quarter" idx="5"/>
          </p:nvPr>
        </p:nvSpPr>
        <p:spPr/>
        <p:txBody>
          <a:bodyPr/>
          <a:lstStyle/>
          <a:p>
            <a:fld id="{0A385107-690B-4CB5-AC1F-62D729D600F7}" type="slidenum">
              <a:rPr lang="en-AU" smtClean="0"/>
              <a:t>4</a:t>
            </a:fld>
            <a:endParaRPr lang="en-AU"/>
          </a:p>
        </p:txBody>
      </p:sp>
    </p:spTree>
    <p:extLst>
      <p:ext uri="{BB962C8B-B14F-4D97-AF65-F5344CB8AC3E}">
        <p14:creationId xmlns:p14="http://schemas.microsoft.com/office/powerpoint/2010/main" val="2222137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solidFill>
                  <a:srgbClr val="385723"/>
                </a:solidFill>
                <a:effectLst/>
                <a:latin typeface="Calibri" panose="020F0502020204030204" pitchFamily="34" charset="0"/>
                <a:ea typeface="Calibri" panose="020F0502020204030204" pitchFamily="34" charset="0"/>
              </a:rPr>
              <a:t>The machining workroom is home to a suite of industrial sewing machines that students train on to develop skills for garment production.  Students learn how to assemble garments including – skirts, pants, tops, shirts and dresses.  </a:t>
            </a:r>
          </a:p>
          <a:p>
            <a:r>
              <a:rPr lang="en-AU" sz="1800" dirty="0">
                <a:solidFill>
                  <a:srgbClr val="385723"/>
                </a:solidFill>
                <a:effectLst/>
                <a:latin typeface="Calibri" panose="020F0502020204030204" pitchFamily="34" charset="0"/>
                <a:ea typeface="Calibri" panose="020F0502020204030204" pitchFamily="34" charset="0"/>
              </a:rPr>
              <a:t>Learn how to handle garment components at many different types of industrial sewing machines to create garments to industry standards, in both woven and knitted fabrics.  </a:t>
            </a:r>
          </a:p>
          <a:p>
            <a:r>
              <a:rPr lang="en-AU" sz="1800" dirty="0">
                <a:solidFill>
                  <a:srgbClr val="385723"/>
                </a:solidFill>
                <a:effectLst/>
                <a:latin typeface="Calibri" panose="020F0502020204030204" pitchFamily="34" charset="0"/>
                <a:ea typeface="Calibri" panose="020F0502020204030204" pitchFamily="34" charset="0"/>
              </a:rPr>
              <a:t>In addition, students learn how to use industrial and domestic pressing equipment and how to quality check finished garments. Students also learn basic repair and alteration techniques.</a:t>
            </a:r>
          </a:p>
          <a:p>
            <a:endParaRPr lang="en-AU" sz="1800" dirty="0">
              <a:solidFill>
                <a:srgbClr val="385723"/>
              </a:solidFill>
              <a:effectLst/>
              <a:latin typeface="Calibri" panose="020F0502020204030204" pitchFamily="34" charset="0"/>
              <a:ea typeface="Calibri" panose="020F0502020204030204" pitchFamily="34" charset="0"/>
            </a:endParaRPr>
          </a:p>
          <a:p>
            <a:endParaRPr lang="en-AU" sz="1800" dirty="0">
              <a:solidFill>
                <a:srgbClr val="385723"/>
              </a:solidFill>
              <a:effectLst/>
              <a:latin typeface="Calibri" panose="020F0502020204030204" pitchFamily="34" charset="0"/>
              <a:ea typeface="Calibri" panose="020F0502020204030204" pitchFamily="34" charset="0"/>
            </a:endParaRPr>
          </a:p>
          <a:p>
            <a:r>
              <a:rPr lang="en-AU" sz="900" dirty="0">
                <a:effectLst/>
                <a:latin typeface="Calibri" panose="020F0502020204030204" pitchFamily="34" charset="0"/>
                <a:ea typeface="Calibri" panose="020F0502020204030204" pitchFamily="34" charset="0"/>
              </a:rPr>
              <a:t>https://www.pexels.com/photo/person-holding-red-dress-shirt-on-hanger-2249248/</a:t>
            </a:r>
          </a:p>
          <a:p>
            <a:endParaRPr lang="en-AU" dirty="0"/>
          </a:p>
        </p:txBody>
      </p:sp>
      <p:sp>
        <p:nvSpPr>
          <p:cNvPr id="4" name="Slide Number Placeholder 3"/>
          <p:cNvSpPr>
            <a:spLocks noGrp="1"/>
          </p:cNvSpPr>
          <p:nvPr>
            <p:ph type="sldNum" sz="quarter" idx="5"/>
          </p:nvPr>
        </p:nvSpPr>
        <p:spPr/>
        <p:txBody>
          <a:bodyPr/>
          <a:lstStyle/>
          <a:p>
            <a:fld id="{0A385107-690B-4CB5-AC1F-62D729D600F7}" type="slidenum">
              <a:rPr lang="en-AU" smtClean="0"/>
              <a:t>5</a:t>
            </a:fld>
            <a:endParaRPr lang="en-AU"/>
          </a:p>
        </p:txBody>
      </p:sp>
    </p:spTree>
    <p:extLst>
      <p:ext uri="{BB962C8B-B14F-4D97-AF65-F5344CB8AC3E}">
        <p14:creationId xmlns:p14="http://schemas.microsoft.com/office/powerpoint/2010/main" val="2489184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solidFill>
                  <a:srgbClr val="385723"/>
                </a:solidFill>
                <a:effectLst/>
                <a:latin typeface="Calibri" panose="020F0502020204030204" pitchFamily="34" charset="0"/>
                <a:ea typeface="Calibri" panose="020F0502020204030204" pitchFamily="34" charset="0"/>
              </a:rPr>
              <a:t>Fabric knowledge is a critical part of the fashion design process. Develop knowledge on different fabric types, how fabric is made and why fabrics behave differently from each other.  Learn how to test for fibre content and different types of yarns.  </a:t>
            </a:r>
          </a:p>
          <a:p>
            <a:r>
              <a:rPr lang="en-GB" sz="1100" b="0" dirty="0">
                <a:solidFill>
                  <a:srgbClr val="385723"/>
                </a:solidFill>
                <a:effectLst/>
                <a:latin typeface="Calibri" panose="020F0502020204030204" pitchFamily="34" charset="0"/>
                <a:ea typeface="Calibri" panose="020F0502020204030204" pitchFamily="34" charset="0"/>
              </a:rPr>
              <a:t>Other areas of study within the course include: Embellishing garments; sustainability; work, health and safety, quality and ICT skills.</a:t>
            </a:r>
            <a:endParaRPr lang="en-AU" sz="1100" b="0" dirty="0">
              <a:effectLst/>
              <a:latin typeface="Calibri" panose="020F0502020204030204" pitchFamily="34" charset="0"/>
              <a:ea typeface="Calibri" panose="020F0502020204030204" pitchFamily="34" charset="0"/>
            </a:endParaRPr>
          </a:p>
          <a:p>
            <a:endParaRPr lang="en-AU" dirty="0"/>
          </a:p>
          <a:p>
            <a:r>
              <a:rPr lang="en-AU" dirty="0"/>
              <a:t>https://www.pexels.com/photo/crop-master-rolling-up-dyed-fabric-6850494/</a:t>
            </a:r>
          </a:p>
        </p:txBody>
      </p:sp>
      <p:sp>
        <p:nvSpPr>
          <p:cNvPr id="4" name="Slide Number Placeholder 3"/>
          <p:cNvSpPr>
            <a:spLocks noGrp="1"/>
          </p:cNvSpPr>
          <p:nvPr>
            <p:ph type="sldNum" sz="quarter" idx="5"/>
          </p:nvPr>
        </p:nvSpPr>
        <p:spPr/>
        <p:txBody>
          <a:bodyPr/>
          <a:lstStyle/>
          <a:p>
            <a:fld id="{0A385107-690B-4CB5-AC1F-62D729D600F7}" type="slidenum">
              <a:rPr lang="en-AU" smtClean="0"/>
              <a:t>6</a:t>
            </a:fld>
            <a:endParaRPr lang="en-AU"/>
          </a:p>
        </p:txBody>
      </p:sp>
    </p:spTree>
    <p:extLst>
      <p:ext uri="{BB962C8B-B14F-4D97-AF65-F5344CB8AC3E}">
        <p14:creationId xmlns:p14="http://schemas.microsoft.com/office/powerpoint/2010/main" val="2700534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The qualification is out in one of our three campuses across the state in well resourced workrooms. There are campus in Hobart, Launceston and Burnie run by friendly qualified staff.</a:t>
            </a:r>
          </a:p>
          <a:p>
            <a:endParaRPr lang="en-AU" dirty="0">
              <a:cs typeface="Calibri"/>
            </a:endParaRPr>
          </a:p>
        </p:txBody>
      </p:sp>
      <p:sp>
        <p:nvSpPr>
          <p:cNvPr id="4" name="Slide Number Placeholder 3"/>
          <p:cNvSpPr>
            <a:spLocks noGrp="1"/>
          </p:cNvSpPr>
          <p:nvPr>
            <p:ph type="sldNum" sz="quarter" idx="5"/>
          </p:nvPr>
        </p:nvSpPr>
        <p:spPr/>
        <p:txBody>
          <a:bodyPr/>
          <a:lstStyle/>
          <a:p>
            <a:fld id="{702E2A22-89F8-4EA8-AA4A-D176026D8305}" type="slidenum">
              <a:rPr lang="en-AU" smtClean="0"/>
              <a:t>7</a:t>
            </a:fld>
            <a:endParaRPr lang="en-AU"/>
          </a:p>
        </p:txBody>
      </p:sp>
    </p:spTree>
    <p:extLst>
      <p:ext uri="{BB962C8B-B14F-4D97-AF65-F5344CB8AC3E}">
        <p14:creationId xmlns:p14="http://schemas.microsoft.com/office/powerpoint/2010/main" val="3474714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no pre-requisite requirements to study this qualification. Anyone can apply, however we do recommend that you have a genuine interest in technical work and enjoy practical creative tasks. You should also be respectful, positive, hardworking and persistent. Students also need to be prepared to complete some theory, paperwork and have a commitment towards quality. Basic English language, reading, writing &amp; computer skills will help you to succeed in the course. If you need assistance in any of these areas please contact staff </a:t>
            </a:r>
            <a:r>
              <a:rPr lang="en-AU"/>
              <a:t>or student support </a:t>
            </a:r>
            <a:r>
              <a:rPr lang="en-AU" dirty="0"/>
              <a:t>services to discuss your needs.</a:t>
            </a:r>
          </a:p>
        </p:txBody>
      </p:sp>
      <p:sp>
        <p:nvSpPr>
          <p:cNvPr id="4" name="Slide Number Placeholder 3"/>
          <p:cNvSpPr>
            <a:spLocks noGrp="1"/>
          </p:cNvSpPr>
          <p:nvPr>
            <p:ph type="sldNum" sz="quarter" idx="5"/>
          </p:nvPr>
        </p:nvSpPr>
        <p:spPr/>
        <p:txBody>
          <a:bodyPr/>
          <a:lstStyle/>
          <a:p>
            <a:fld id="{0A385107-690B-4CB5-AC1F-62D729D600F7}" type="slidenum">
              <a:rPr lang="en-AU" smtClean="0"/>
              <a:t>8</a:t>
            </a:fld>
            <a:endParaRPr lang="en-AU"/>
          </a:p>
        </p:txBody>
      </p:sp>
    </p:spTree>
    <p:extLst>
      <p:ext uri="{BB962C8B-B14F-4D97-AF65-F5344CB8AC3E}">
        <p14:creationId xmlns:p14="http://schemas.microsoft.com/office/powerpoint/2010/main" val="4009264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Students need to complete 19 units of study to achieve a Certificate III. Students who choose to enrol must complete all units to gain a qualification. </a:t>
            </a:r>
          </a:p>
          <a:p>
            <a:r>
              <a:rPr lang="en-AU" dirty="0"/>
              <a:t>The core units listed on this slide cover WH&amp;S, sustainability, quality standards and fibres and fabric identification. The next two slides will display the set elective units.</a:t>
            </a:r>
          </a:p>
        </p:txBody>
      </p:sp>
      <p:sp>
        <p:nvSpPr>
          <p:cNvPr id="4" name="Slide Number Placeholder 3"/>
          <p:cNvSpPr>
            <a:spLocks noGrp="1"/>
          </p:cNvSpPr>
          <p:nvPr>
            <p:ph type="sldNum" sz="quarter" idx="5"/>
          </p:nvPr>
        </p:nvSpPr>
        <p:spPr/>
        <p:txBody>
          <a:bodyPr/>
          <a:lstStyle/>
          <a:p>
            <a:fld id="{0A385107-690B-4CB5-AC1F-62D729D600F7}" type="slidenum">
              <a:rPr lang="en-AU" smtClean="0"/>
              <a:t>9</a:t>
            </a:fld>
            <a:endParaRPr lang="en-AU"/>
          </a:p>
        </p:txBody>
      </p:sp>
    </p:spTree>
    <p:extLst>
      <p:ext uri="{BB962C8B-B14F-4D97-AF65-F5344CB8AC3E}">
        <p14:creationId xmlns:p14="http://schemas.microsoft.com/office/powerpoint/2010/main" val="37203815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64CB0F-BA41-41DC-A38E-A4063ECF8994}"/>
              </a:ext>
            </a:extLst>
          </p:cNvPr>
          <p:cNvSpPr/>
          <p:nvPr userDrawn="1"/>
        </p:nvSpPr>
        <p:spPr>
          <a:xfrm>
            <a:off x="1" y="0"/>
            <a:ext cx="12192000" cy="6858000"/>
          </a:xfrm>
          <a:prstGeom prst="rect">
            <a:avLst/>
          </a:prstGeom>
          <a:solidFill>
            <a:srgbClr val="363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 Placeholder 16">
            <a:extLst>
              <a:ext uri="{FF2B5EF4-FFF2-40B4-BE49-F238E27FC236}">
                <a16:creationId xmlns:a16="http://schemas.microsoft.com/office/drawing/2014/main" id="{45737833-AEDF-49A3-AD5E-FBE498F6180D}"/>
              </a:ext>
            </a:extLst>
          </p:cNvPr>
          <p:cNvSpPr txBox="1">
            <a:spLocks/>
          </p:cNvSpPr>
          <p:nvPr userDrawn="1"/>
        </p:nvSpPr>
        <p:spPr>
          <a:xfrm>
            <a:off x="8781098" y="2"/>
            <a:ext cx="2872423" cy="630091"/>
          </a:xfrm>
          <a:prstGeom prst="rect">
            <a:avLst/>
          </a:prstGeom>
          <a:blipFill>
            <a:blip r:embed="rId2"/>
            <a:stretch>
              <a:fillRect/>
            </a:stretch>
          </a:blipFill>
        </p:spPr>
        <p:txBody>
          <a:bodyPr/>
          <a:lstStyle>
            <a:lvl1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1pPr>
            <a:lvl2pPr marL="288000" indent="-28800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00" b="0" kern="1200">
                <a:no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
        <p:nvSpPr>
          <p:cNvPr id="6" name="Picture Placeholder 5">
            <a:extLst>
              <a:ext uri="{FF2B5EF4-FFF2-40B4-BE49-F238E27FC236}">
                <a16:creationId xmlns:a16="http://schemas.microsoft.com/office/drawing/2014/main" id="{5B11B08A-93D8-4508-B015-7EE21F6D1560}"/>
              </a:ext>
            </a:extLst>
          </p:cNvPr>
          <p:cNvSpPr>
            <a:spLocks noGrp="1"/>
          </p:cNvSpPr>
          <p:nvPr>
            <p:ph type="pic" sz="quarter" idx="14" hasCustomPrompt="1"/>
          </p:nvPr>
        </p:nvSpPr>
        <p:spPr>
          <a:xfrm>
            <a:off x="-1" y="-1"/>
            <a:ext cx="12192000" cy="5476875"/>
          </a:xfrm>
          <a:custGeom>
            <a:avLst/>
            <a:gdLst>
              <a:gd name="connsiteX0" fmla="*/ 0 w 12192000"/>
              <a:gd name="connsiteY0" fmla="*/ 0 h 5460862"/>
              <a:gd name="connsiteX1" fmla="*/ 8788718 w 12192000"/>
              <a:gd name="connsiteY1" fmla="*/ 0 h 5460862"/>
              <a:gd name="connsiteX2" fmla="*/ 8788718 w 12192000"/>
              <a:gd name="connsiteY2" fmla="*/ 254756 h 5460862"/>
              <a:gd name="connsiteX3" fmla="*/ 9172104 w 12192000"/>
              <a:gd name="connsiteY3" fmla="*/ 612000 h 5460862"/>
              <a:gd name="connsiteX4" fmla="*/ 11260132 w 12192000"/>
              <a:gd name="connsiteY4" fmla="*/ 612000 h 5460862"/>
              <a:gd name="connsiteX5" fmla="*/ 11643518 w 12192000"/>
              <a:gd name="connsiteY5" fmla="*/ 254756 h 5460862"/>
              <a:gd name="connsiteX6" fmla="*/ 11643518 w 12192000"/>
              <a:gd name="connsiteY6" fmla="*/ 0 h 5460862"/>
              <a:gd name="connsiteX7" fmla="*/ 12192000 w 12192000"/>
              <a:gd name="connsiteY7" fmla="*/ 0 h 5460862"/>
              <a:gd name="connsiteX8" fmla="*/ 12192000 w 12192000"/>
              <a:gd name="connsiteY8" fmla="*/ 5460862 h 5460862"/>
              <a:gd name="connsiteX9" fmla="*/ 0 w 12192000"/>
              <a:gd name="connsiteY9" fmla="*/ 5460862 h 546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460862">
                <a:moveTo>
                  <a:pt x="0" y="0"/>
                </a:moveTo>
                <a:lnTo>
                  <a:pt x="8788718" y="0"/>
                </a:lnTo>
                <a:lnTo>
                  <a:pt x="8788718" y="254756"/>
                </a:lnTo>
                <a:cubicBezTo>
                  <a:pt x="8788718" y="450948"/>
                  <a:pt x="8959816" y="612000"/>
                  <a:pt x="9172104" y="612000"/>
                </a:cubicBezTo>
                <a:cubicBezTo>
                  <a:pt x="11260132" y="612000"/>
                  <a:pt x="11260132" y="612000"/>
                  <a:pt x="11260132" y="612000"/>
                </a:cubicBezTo>
                <a:cubicBezTo>
                  <a:pt x="11472420" y="612000"/>
                  <a:pt x="11643518" y="450948"/>
                  <a:pt x="11643518" y="254756"/>
                </a:cubicBezTo>
                <a:cubicBezTo>
                  <a:pt x="11643518" y="0"/>
                  <a:pt x="11643518" y="0"/>
                  <a:pt x="11643518" y="0"/>
                </a:cubicBezTo>
                <a:lnTo>
                  <a:pt x="12192000" y="0"/>
                </a:lnTo>
                <a:lnTo>
                  <a:pt x="12192000" y="5460862"/>
                </a:lnTo>
                <a:lnTo>
                  <a:pt x="0" y="5460862"/>
                </a:lnTo>
                <a:close/>
              </a:path>
            </a:pathLst>
          </a:custGeom>
          <a:solidFill>
            <a:schemeClr val="bg1">
              <a:lumMod val="75000"/>
            </a:schemeClr>
          </a:solidFill>
        </p:spPr>
        <p:txBody>
          <a:bodyPr wrap="square" lIns="216000" tIns="216000" rIns="4860000" bIns="216000">
            <a:noAutofit/>
          </a:bodyPr>
          <a:lstStyle>
            <a:lvl1pPr>
              <a:defRPr sz="1400">
                <a:solidFill>
                  <a:schemeClr val="bg1"/>
                </a:solidFill>
              </a:defRPr>
            </a:lvl1pPr>
          </a:lstStyle>
          <a:p>
            <a:r>
              <a:rPr lang="en-AU" dirty="0"/>
              <a:t>To insert an image, select ‘Insert Picture’, or click on icon. Select ‘Picture Format &gt; Crop’ to edit size and position of picture.</a:t>
            </a:r>
          </a:p>
        </p:txBody>
      </p:sp>
      <p:sp>
        <p:nvSpPr>
          <p:cNvPr id="4" name="Text Placeholder 3">
            <a:extLst>
              <a:ext uri="{FF2B5EF4-FFF2-40B4-BE49-F238E27FC236}">
                <a16:creationId xmlns:a16="http://schemas.microsoft.com/office/drawing/2014/main" id="{0052E9E4-22F8-455C-AFBB-F43804A3271E}"/>
              </a:ext>
            </a:extLst>
          </p:cNvPr>
          <p:cNvSpPr>
            <a:spLocks noGrp="1"/>
          </p:cNvSpPr>
          <p:nvPr>
            <p:ph type="body" sz="quarter" idx="16" hasCustomPrompt="1"/>
          </p:nvPr>
        </p:nvSpPr>
        <p:spPr>
          <a:xfrm>
            <a:off x="4086603" y="1092619"/>
            <a:ext cx="4165200" cy="4183200"/>
          </a:xfrm>
          <a:blipFill>
            <a:blip r:embed="rId3"/>
            <a:srcRect/>
            <a:stretch>
              <a:fillRect t="945" b="945"/>
            </a:stretch>
          </a:blipFill>
        </p:spPr>
        <p:txBody>
          <a:bodyPr lIns="252000" tIns="360000" rIns="252000" bIns="360000" anchor="ctr" anchorCtr="0">
            <a:normAutofit/>
          </a:bodyPr>
          <a:lstStyle>
            <a:lvl1pPr algn="ctr">
              <a:spcBef>
                <a:spcPts val="0"/>
              </a:spcBef>
              <a:buFont typeface="Arial" panose="020B0604020202020204" pitchFamily="34" charset="0"/>
              <a:buNone/>
              <a:defRPr sz="4520" cap="all" baseline="0">
                <a:solidFill>
                  <a:schemeClr val="bg1"/>
                </a:solidFill>
              </a:defRPr>
            </a:lvl1pPr>
            <a:lvl2pPr marL="0" indent="0" algn="ctr">
              <a:spcBef>
                <a:spcPts val="0"/>
              </a:spcBef>
              <a:buNone/>
              <a:defRPr sz="4520" cap="all" baseline="0">
                <a:solidFill>
                  <a:schemeClr val="bg1"/>
                </a:solidFill>
              </a:defRPr>
            </a:lvl2pPr>
            <a:lvl3pPr marL="0" indent="0" algn="ctr">
              <a:spcBef>
                <a:spcPts val="0"/>
              </a:spcBef>
              <a:buNone/>
              <a:defRPr sz="4520" cap="all" baseline="0">
                <a:solidFill>
                  <a:schemeClr val="bg1"/>
                </a:solidFill>
              </a:defRPr>
            </a:lvl3pPr>
            <a:lvl4pPr algn="ctr">
              <a:spcBef>
                <a:spcPts val="0"/>
              </a:spcBef>
              <a:buFont typeface="Arial" panose="020B0604020202020204" pitchFamily="34" charset="0"/>
              <a:buNone/>
              <a:defRPr sz="4520" cap="all" baseline="0">
                <a:solidFill>
                  <a:schemeClr val="bg1"/>
                </a:solidFill>
              </a:defRPr>
            </a:lvl4pPr>
            <a:lvl5pPr algn="ctr">
              <a:spcBef>
                <a:spcPts val="0"/>
              </a:spcBef>
              <a:buFont typeface="Arial" panose="020B0604020202020204" pitchFamily="34" charset="0"/>
              <a:buNone/>
              <a:defRPr sz="4520" cap="all" baseline="0">
                <a:solidFill>
                  <a:schemeClr val="bg1"/>
                </a:solidFill>
              </a:defRPr>
            </a:lvl5pPr>
            <a:lvl6pPr algn="ctr">
              <a:spcBef>
                <a:spcPts val="0"/>
              </a:spcBef>
              <a:buFont typeface="Arial" panose="020B0604020202020204" pitchFamily="34" charset="0"/>
              <a:buNone/>
              <a:defRPr sz="4520" cap="all" baseline="0">
                <a:solidFill>
                  <a:schemeClr val="bg1"/>
                </a:solidFill>
              </a:defRPr>
            </a:lvl6pPr>
            <a:lvl7pPr algn="ctr">
              <a:spcBef>
                <a:spcPts val="0"/>
              </a:spcBef>
              <a:buFont typeface="Arial" panose="020B0604020202020204" pitchFamily="34" charset="0"/>
              <a:buNone/>
              <a:defRPr sz="4520" cap="all" baseline="0">
                <a:solidFill>
                  <a:schemeClr val="bg1"/>
                </a:solidFill>
              </a:defRPr>
            </a:lvl7pPr>
            <a:lvl8pPr algn="ctr">
              <a:spcBef>
                <a:spcPts val="0"/>
              </a:spcBef>
              <a:buFont typeface="Arial" panose="020B0604020202020204" pitchFamily="34" charset="0"/>
              <a:buNone/>
              <a:defRPr sz="4520" cap="all" baseline="0">
                <a:solidFill>
                  <a:schemeClr val="bg1"/>
                </a:solidFill>
              </a:defRPr>
            </a:lvl8pPr>
            <a:lvl9pPr algn="ctr">
              <a:spcBef>
                <a:spcPts val="0"/>
              </a:spcBef>
              <a:buFont typeface="Arial" panose="020B0604020202020204" pitchFamily="34" charset="0"/>
              <a:buNone/>
              <a:defRPr sz="4520" cap="all" baseline="0">
                <a:solidFill>
                  <a:schemeClr val="bg1"/>
                </a:solidFill>
              </a:defRPr>
            </a:lvl9pPr>
          </a:lstStyle>
          <a:p>
            <a:pPr lvl="0"/>
            <a:r>
              <a:rPr lang="en-US" dirty="0"/>
              <a:t>Click to add Title</a:t>
            </a:r>
            <a:endParaRPr lang="en-AU" dirty="0"/>
          </a:p>
        </p:txBody>
      </p:sp>
      <p:pic>
        <p:nvPicPr>
          <p:cNvPr id="5" name="Picture 4">
            <a:extLst>
              <a:ext uri="{FF2B5EF4-FFF2-40B4-BE49-F238E27FC236}">
                <a16:creationId xmlns:a16="http://schemas.microsoft.com/office/drawing/2014/main" id="{F052041E-9D21-40BA-833F-3FC6542FF0C1}"/>
              </a:ext>
            </a:extLst>
          </p:cNvPr>
          <p:cNvPicPr>
            <a:picLocks noChangeAspect="1"/>
          </p:cNvPicPr>
          <p:nvPr userDrawn="1"/>
        </p:nvPicPr>
        <p:blipFill>
          <a:blip r:embed="rId4"/>
          <a:stretch>
            <a:fillRect/>
          </a:stretch>
        </p:blipFill>
        <p:spPr>
          <a:xfrm>
            <a:off x="-1" y="5488678"/>
            <a:ext cx="12192000" cy="1369320"/>
          </a:xfrm>
          <a:prstGeom prst="rect">
            <a:avLst/>
          </a:prstGeom>
        </p:spPr>
      </p:pic>
      <p:grpSp>
        <p:nvGrpSpPr>
          <p:cNvPr id="52" name="Group 51">
            <a:extLst>
              <a:ext uri="{FF2B5EF4-FFF2-40B4-BE49-F238E27FC236}">
                <a16:creationId xmlns:a16="http://schemas.microsoft.com/office/drawing/2014/main" id="{962FD313-E809-43A0-8457-69E81101B739}"/>
              </a:ext>
            </a:extLst>
          </p:cNvPr>
          <p:cNvGrpSpPr/>
          <p:nvPr userDrawn="1"/>
        </p:nvGrpSpPr>
        <p:grpSpPr>
          <a:xfrm>
            <a:off x="10037972" y="5838942"/>
            <a:ext cx="1532206" cy="641263"/>
            <a:chOff x="10051967" y="5852937"/>
            <a:chExt cx="1532206" cy="641263"/>
          </a:xfrm>
        </p:grpSpPr>
        <p:sp>
          <p:nvSpPr>
            <p:cNvPr id="53" name="Freeform: Shape 52">
              <a:extLst>
                <a:ext uri="{FF2B5EF4-FFF2-40B4-BE49-F238E27FC236}">
                  <a16:creationId xmlns:a16="http://schemas.microsoft.com/office/drawing/2014/main" id="{C84F2509-640E-4B7A-A6D2-514FB54C4CB9}"/>
                </a:ext>
              </a:extLst>
            </p:cNvPr>
            <p:cNvSpPr/>
            <p:nvPr/>
          </p:nvSpPr>
          <p:spPr>
            <a:xfrm>
              <a:off x="10647289" y="5899132"/>
              <a:ext cx="150539" cy="595068"/>
            </a:xfrm>
            <a:custGeom>
              <a:avLst/>
              <a:gdLst>
                <a:gd name="connsiteX0" fmla="*/ 27407 w 150539"/>
                <a:gd name="connsiteY0" fmla="*/ 0 h 595068"/>
                <a:gd name="connsiteX1" fmla="*/ 0 w 150539"/>
                <a:gd name="connsiteY1" fmla="*/ 27406 h 595068"/>
                <a:gd name="connsiteX2" fmla="*/ 0 w 150539"/>
                <a:gd name="connsiteY2" fmla="*/ 567662 h 595068"/>
                <a:gd name="connsiteX3" fmla="*/ 27280 w 150539"/>
                <a:gd name="connsiteY3" fmla="*/ 595068 h 595068"/>
                <a:gd name="connsiteX4" fmla="*/ 27343 w 150539"/>
                <a:gd name="connsiteY4" fmla="*/ 60 h 595068"/>
                <a:gd name="connsiteX5" fmla="*/ 27280 w 150539"/>
                <a:gd name="connsiteY5" fmla="*/ 0 h 59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39" h="595068">
                  <a:moveTo>
                    <a:pt x="27407" y="0"/>
                  </a:moveTo>
                  <a:lnTo>
                    <a:pt x="0" y="27406"/>
                  </a:lnTo>
                  <a:cubicBezTo>
                    <a:pt x="149173" y="176598"/>
                    <a:pt x="149173" y="418470"/>
                    <a:pt x="0" y="567662"/>
                  </a:cubicBezTo>
                  <a:lnTo>
                    <a:pt x="27280" y="595068"/>
                  </a:lnTo>
                  <a:cubicBezTo>
                    <a:pt x="191602" y="430777"/>
                    <a:pt x="191628" y="164383"/>
                    <a:pt x="27343" y="60"/>
                  </a:cubicBezTo>
                  <a:cubicBezTo>
                    <a:pt x="27318" y="39"/>
                    <a:pt x="27305" y="20"/>
                    <a:pt x="27280" y="0"/>
                  </a:cubicBezTo>
                </a:path>
              </a:pathLst>
            </a:custGeom>
            <a:solidFill>
              <a:srgbClr val="F26522"/>
            </a:solidFill>
            <a:ln w="12687" cap="flat">
              <a:noFill/>
              <a:prstDash val="solid"/>
              <a:miter/>
            </a:ln>
          </p:spPr>
          <p:txBody>
            <a:bodyPr rtlCol="0" anchor="ctr"/>
            <a:lstStyle/>
            <a:p>
              <a:endParaRPr lang="en-AU"/>
            </a:p>
          </p:txBody>
        </p:sp>
        <p:sp>
          <p:nvSpPr>
            <p:cNvPr id="54" name="Freeform: Shape 53">
              <a:extLst>
                <a:ext uri="{FF2B5EF4-FFF2-40B4-BE49-F238E27FC236}">
                  <a16:creationId xmlns:a16="http://schemas.microsoft.com/office/drawing/2014/main" id="{18E5D1CB-F1A5-421A-BD2B-4C6CAC1F71CF}"/>
                </a:ext>
              </a:extLst>
            </p:cNvPr>
            <p:cNvSpPr/>
            <p:nvPr/>
          </p:nvSpPr>
          <p:spPr>
            <a:xfrm>
              <a:off x="10503534" y="5855231"/>
              <a:ext cx="242667" cy="482144"/>
            </a:xfrm>
            <a:custGeom>
              <a:avLst/>
              <a:gdLst>
                <a:gd name="connsiteX0" fmla="*/ 14845 w 242667"/>
                <a:gd name="connsiteY0" fmla="*/ 381 h 482144"/>
                <a:gd name="connsiteX1" fmla="*/ 0 w 242667"/>
                <a:gd name="connsiteY1" fmla="*/ 36034 h 482144"/>
                <a:gd name="connsiteX2" fmla="*/ 178901 w 242667"/>
                <a:gd name="connsiteY2" fmla="*/ 467427 h 482144"/>
                <a:gd name="connsiteX3" fmla="*/ 214681 w 242667"/>
                <a:gd name="connsiteY3" fmla="*/ 482145 h 482144"/>
                <a:gd name="connsiteX4" fmla="*/ 14845 w 242667"/>
                <a:gd name="connsiteY4" fmla="*/ 0 h 48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7" h="482144">
                  <a:moveTo>
                    <a:pt x="14845" y="381"/>
                  </a:moveTo>
                  <a:lnTo>
                    <a:pt x="0" y="36034"/>
                  </a:lnTo>
                  <a:cubicBezTo>
                    <a:pt x="168192" y="106093"/>
                    <a:pt x="248152" y="298899"/>
                    <a:pt x="178901" y="467427"/>
                  </a:cubicBezTo>
                  <a:lnTo>
                    <a:pt x="214681" y="482145"/>
                  </a:lnTo>
                  <a:cubicBezTo>
                    <a:pt x="292306" y="293822"/>
                    <a:pt x="202932" y="78190"/>
                    <a:pt x="14845" y="0"/>
                  </a:cubicBezTo>
                </a:path>
              </a:pathLst>
            </a:custGeom>
            <a:solidFill>
              <a:srgbClr val="F58220"/>
            </a:solidFill>
            <a:ln w="12687" cap="flat">
              <a:noFill/>
              <a:prstDash val="solid"/>
              <a:miter/>
            </a:ln>
          </p:spPr>
          <p:txBody>
            <a:bodyPr rtlCol="0" anchor="ctr"/>
            <a:lstStyle/>
            <a:p>
              <a:endParaRPr lang="en-AU"/>
            </a:p>
          </p:txBody>
        </p:sp>
        <p:sp>
          <p:nvSpPr>
            <p:cNvPr id="55" name="Freeform: Shape 54">
              <a:extLst>
                <a:ext uri="{FF2B5EF4-FFF2-40B4-BE49-F238E27FC236}">
                  <a16:creationId xmlns:a16="http://schemas.microsoft.com/office/drawing/2014/main" id="{F18DC835-3519-4E6F-A44F-C5DAA47F5718}"/>
                </a:ext>
              </a:extLst>
            </p:cNvPr>
            <p:cNvSpPr/>
            <p:nvPr/>
          </p:nvSpPr>
          <p:spPr>
            <a:xfrm>
              <a:off x="10377161" y="5879085"/>
              <a:ext cx="317200" cy="317834"/>
            </a:xfrm>
            <a:custGeom>
              <a:avLst/>
              <a:gdLst>
                <a:gd name="connsiteX0" fmla="*/ 0 w 317200"/>
                <a:gd name="connsiteY0" fmla="*/ 0 h 317834"/>
                <a:gd name="connsiteX1" fmla="*/ 0 w 317200"/>
                <a:gd name="connsiteY1" fmla="*/ 38698 h 317834"/>
                <a:gd name="connsiteX2" fmla="*/ 279137 w 317200"/>
                <a:gd name="connsiteY2" fmla="*/ 317835 h 317834"/>
                <a:gd name="connsiteX3" fmla="*/ 317201 w 317200"/>
                <a:gd name="connsiteY3" fmla="*/ 317835 h 317834"/>
                <a:gd name="connsiteX4" fmla="*/ 0 w 317200"/>
                <a:gd name="connsiteY4" fmla="*/ 634 h 31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200" h="317834">
                  <a:moveTo>
                    <a:pt x="0" y="0"/>
                  </a:moveTo>
                  <a:lnTo>
                    <a:pt x="0" y="38698"/>
                  </a:lnTo>
                  <a:cubicBezTo>
                    <a:pt x="154160" y="38698"/>
                    <a:pt x="279137" y="163672"/>
                    <a:pt x="279137" y="317835"/>
                  </a:cubicBezTo>
                  <a:lnTo>
                    <a:pt x="317201" y="317835"/>
                  </a:lnTo>
                  <a:cubicBezTo>
                    <a:pt x="316782" y="142824"/>
                    <a:pt x="175006" y="1053"/>
                    <a:pt x="0" y="634"/>
                  </a:cubicBezTo>
                </a:path>
              </a:pathLst>
            </a:custGeom>
            <a:solidFill>
              <a:srgbClr val="F99D1C"/>
            </a:solidFill>
            <a:ln w="12687" cap="flat">
              <a:noFill/>
              <a:prstDash val="solid"/>
              <a:miter/>
            </a:ln>
          </p:spPr>
          <p:txBody>
            <a:bodyPr rtlCol="0" anchor="ctr"/>
            <a:lstStyle/>
            <a:p>
              <a:endParaRPr lang="en-AU"/>
            </a:p>
          </p:txBody>
        </p:sp>
        <p:sp>
          <p:nvSpPr>
            <p:cNvPr id="56" name="Freeform: Shape 55">
              <a:extLst>
                <a:ext uri="{FF2B5EF4-FFF2-40B4-BE49-F238E27FC236}">
                  <a16:creationId xmlns:a16="http://schemas.microsoft.com/office/drawing/2014/main" id="{175A9F29-DDBB-4F39-A694-A08FA59042B8}"/>
                </a:ext>
              </a:extLst>
            </p:cNvPr>
            <p:cNvSpPr/>
            <p:nvPr/>
          </p:nvSpPr>
          <p:spPr>
            <a:xfrm>
              <a:off x="10275150" y="5930733"/>
              <a:ext cx="347524" cy="178892"/>
            </a:xfrm>
            <a:custGeom>
              <a:avLst/>
              <a:gdLst>
                <a:gd name="connsiteX0" fmla="*/ 127 w 347524"/>
                <a:gd name="connsiteY0" fmla="*/ 20165 h 178892"/>
                <a:gd name="connsiteX1" fmla="*/ 14845 w 347524"/>
                <a:gd name="connsiteY1" fmla="*/ 55946 h 178892"/>
                <a:gd name="connsiteX2" fmla="*/ 311871 w 347524"/>
                <a:gd name="connsiteY2" fmla="*/ 178893 h 178892"/>
                <a:gd name="connsiteX3" fmla="*/ 347525 w 347524"/>
                <a:gd name="connsiteY3" fmla="*/ 164174 h 178892"/>
                <a:gd name="connsiteX4" fmla="*/ 0 w 347524"/>
                <a:gd name="connsiteY4" fmla="*/ 20165 h 178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524" h="178892">
                  <a:moveTo>
                    <a:pt x="127" y="20165"/>
                  </a:moveTo>
                  <a:lnTo>
                    <a:pt x="14845" y="55946"/>
                  </a:lnTo>
                  <a:cubicBezTo>
                    <a:pt x="130814" y="8061"/>
                    <a:pt x="263670" y="63052"/>
                    <a:pt x="311871" y="178893"/>
                  </a:cubicBezTo>
                  <a:lnTo>
                    <a:pt x="347525" y="164174"/>
                  </a:lnTo>
                  <a:cubicBezTo>
                    <a:pt x="291139" y="28630"/>
                    <a:pt x="135737" y="-35767"/>
                    <a:pt x="0" y="20165"/>
                  </a:cubicBezTo>
                </a:path>
              </a:pathLst>
            </a:custGeom>
            <a:solidFill>
              <a:srgbClr val="FDB913"/>
            </a:solidFill>
            <a:ln w="12687" cap="flat">
              <a:noFill/>
              <a:prstDash val="solid"/>
              <a:miter/>
            </a:ln>
          </p:spPr>
          <p:txBody>
            <a:bodyPr rtlCol="0" anchor="ctr"/>
            <a:lstStyle/>
            <a:p>
              <a:endParaRPr lang="en-AU"/>
            </a:p>
          </p:txBody>
        </p:sp>
        <p:sp>
          <p:nvSpPr>
            <p:cNvPr id="57" name="Freeform: Shape 56">
              <a:extLst>
                <a:ext uri="{FF2B5EF4-FFF2-40B4-BE49-F238E27FC236}">
                  <a16:creationId xmlns:a16="http://schemas.microsoft.com/office/drawing/2014/main" id="{54432EA3-C3CE-47C4-9938-ED3ED6041A8D}"/>
                </a:ext>
              </a:extLst>
            </p:cNvPr>
            <p:cNvSpPr/>
            <p:nvPr/>
          </p:nvSpPr>
          <p:spPr>
            <a:xfrm>
              <a:off x="10225539" y="5982357"/>
              <a:ext cx="303117" cy="90092"/>
            </a:xfrm>
            <a:custGeom>
              <a:avLst/>
              <a:gdLst>
                <a:gd name="connsiteX0" fmla="*/ 0 w 303117"/>
                <a:gd name="connsiteY0" fmla="*/ 62687 h 90092"/>
                <a:gd name="connsiteX1" fmla="*/ 27407 w 303117"/>
                <a:gd name="connsiteY1" fmla="*/ 90093 h 90092"/>
                <a:gd name="connsiteX2" fmla="*/ 275838 w 303117"/>
                <a:gd name="connsiteY2" fmla="*/ 90093 h 90092"/>
                <a:gd name="connsiteX3" fmla="*/ 303117 w 303117"/>
                <a:gd name="connsiteY3" fmla="*/ 62687 h 90092"/>
                <a:gd name="connsiteX4" fmla="*/ 0 w 303117"/>
                <a:gd name="connsiteY4" fmla="*/ 62687 h 90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117" h="90092">
                  <a:moveTo>
                    <a:pt x="0" y="62687"/>
                  </a:moveTo>
                  <a:lnTo>
                    <a:pt x="27407" y="90093"/>
                  </a:lnTo>
                  <a:cubicBezTo>
                    <a:pt x="96049" y="21594"/>
                    <a:pt x="207196" y="21594"/>
                    <a:pt x="275838" y="90093"/>
                  </a:cubicBezTo>
                  <a:lnTo>
                    <a:pt x="303117" y="62687"/>
                  </a:lnTo>
                  <a:cubicBezTo>
                    <a:pt x="219363" y="-20896"/>
                    <a:pt x="83754" y="-20896"/>
                    <a:pt x="0" y="62687"/>
                  </a:cubicBezTo>
                </a:path>
              </a:pathLst>
            </a:custGeom>
            <a:solidFill>
              <a:srgbClr val="FFD400"/>
            </a:solidFill>
            <a:ln w="12687" cap="flat">
              <a:noFill/>
              <a:prstDash val="solid"/>
              <a:miter/>
            </a:ln>
          </p:spPr>
          <p:txBody>
            <a:bodyPr rtlCol="0" anchor="ctr"/>
            <a:lstStyle/>
            <a:p>
              <a:endParaRPr lang="en-AU"/>
            </a:p>
          </p:txBody>
        </p:sp>
        <p:sp>
          <p:nvSpPr>
            <p:cNvPr id="58" name="Freeform: Shape 57">
              <a:extLst>
                <a:ext uri="{FF2B5EF4-FFF2-40B4-BE49-F238E27FC236}">
                  <a16:creationId xmlns:a16="http://schemas.microsoft.com/office/drawing/2014/main" id="{C0EB8121-5F3C-4BA1-9A34-70E15164D20C}"/>
                </a:ext>
              </a:extLst>
            </p:cNvPr>
            <p:cNvSpPr/>
            <p:nvPr/>
          </p:nvSpPr>
          <p:spPr>
            <a:xfrm>
              <a:off x="10226427" y="6196666"/>
              <a:ext cx="72702" cy="91861"/>
            </a:xfrm>
            <a:custGeom>
              <a:avLst/>
              <a:gdLst>
                <a:gd name="connsiteX0" fmla="*/ 26264 w 72702"/>
                <a:gd name="connsiteY0" fmla="*/ 17890 h 91861"/>
                <a:gd name="connsiteX1" fmla="*/ 0 w 72702"/>
                <a:gd name="connsiteY1" fmla="*/ 17890 h 91861"/>
                <a:gd name="connsiteX2" fmla="*/ 0 w 72702"/>
                <a:gd name="connsiteY2" fmla="*/ 0 h 91861"/>
                <a:gd name="connsiteX3" fmla="*/ 72702 w 72702"/>
                <a:gd name="connsiteY3" fmla="*/ 0 h 91861"/>
                <a:gd name="connsiteX4" fmla="*/ 72702 w 72702"/>
                <a:gd name="connsiteY4" fmla="*/ 17890 h 91861"/>
                <a:gd name="connsiteX5" fmla="*/ 46565 w 72702"/>
                <a:gd name="connsiteY5" fmla="*/ 17890 h 91861"/>
                <a:gd name="connsiteX6" fmla="*/ 46565 w 72702"/>
                <a:gd name="connsiteY6" fmla="*/ 91861 h 91861"/>
                <a:gd name="connsiteX7" fmla="*/ 26264 w 72702"/>
                <a:gd name="connsiteY7" fmla="*/ 91861 h 91861"/>
                <a:gd name="connsiteX8" fmla="*/ 26264 w 72702"/>
                <a:gd name="connsiteY8" fmla="*/ 17890 h 9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702" h="91861">
                  <a:moveTo>
                    <a:pt x="26264" y="17890"/>
                  </a:moveTo>
                  <a:lnTo>
                    <a:pt x="0" y="17890"/>
                  </a:lnTo>
                  <a:lnTo>
                    <a:pt x="0" y="0"/>
                  </a:lnTo>
                  <a:lnTo>
                    <a:pt x="72702" y="0"/>
                  </a:lnTo>
                  <a:lnTo>
                    <a:pt x="72702" y="17890"/>
                  </a:lnTo>
                  <a:lnTo>
                    <a:pt x="46565" y="17890"/>
                  </a:lnTo>
                  <a:lnTo>
                    <a:pt x="46565" y="91861"/>
                  </a:lnTo>
                  <a:lnTo>
                    <a:pt x="26264" y="91861"/>
                  </a:lnTo>
                  <a:lnTo>
                    <a:pt x="26264" y="17890"/>
                  </a:lnTo>
                  <a:close/>
                </a:path>
              </a:pathLst>
            </a:custGeom>
            <a:solidFill>
              <a:srgbClr val="FFFFFF"/>
            </a:solidFill>
            <a:ln w="12687" cap="flat">
              <a:noFill/>
              <a:prstDash val="solid"/>
              <a:miter/>
            </a:ln>
          </p:spPr>
          <p:txBody>
            <a:bodyPr rtlCol="0" anchor="ctr"/>
            <a:lstStyle/>
            <a:p>
              <a:endParaRPr lang="en-AU"/>
            </a:p>
          </p:txBody>
        </p:sp>
        <p:sp>
          <p:nvSpPr>
            <p:cNvPr id="59" name="Freeform: Shape 58">
              <a:extLst>
                <a:ext uri="{FF2B5EF4-FFF2-40B4-BE49-F238E27FC236}">
                  <a16:creationId xmlns:a16="http://schemas.microsoft.com/office/drawing/2014/main" id="{133904ED-10B6-441E-A489-E11FA3E3EC1B}"/>
                </a:ext>
              </a:extLst>
            </p:cNvPr>
            <p:cNvSpPr/>
            <p:nvPr/>
          </p:nvSpPr>
          <p:spPr>
            <a:xfrm>
              <a:off x="10287965" y="6196666"/>
              <a:ext cx="96555" cy="92241"/>
            </a:xfrm>
            <a:custGeom>
              <a:avLst/>
              <a:gdLst>
                <a:gd name="connsiteX0" fmla="*/ 40094 w 96555"/>
                <a:gd name="connsiteY0" fmla="*/ 0 h 92241"/>
                <a:gd name="connsiteX1" fmla="*/ 56842 w 96555"/>
                <a:gd name="connsiteY1" fmla="*/ 0 h 92241"/>
                <a:gd name="connsiteX2" fmla="*/ 96556 w 96555"/>
                <a:gd name="connsiteY2" fmla="*/ 92242 h 92241"/>
                <a:gd name="connsiteX3" fmla="*/ 73590 w 96555"/>
                <a:gd name="connsiteY3" fmla="*/ 92242 h 92241"/>
                <a:gd name="connsiteX4" fmla="*/ 65470 w 96555"/>
                <a:gd name="connsiteY4" fmla="*/ 72449 h 92241"/>
                <a:gd name="connsiteX5" fmla="*/ 29817 w 96555"/>
                <a:gd name="connsiteY5" fmla="*/ 72449 h 92241"/>
                <a:gd name="connsiteX6" fmla="*/ 22330 w 96555"/>
                <a:gd name="connsiteY6" fmla="*/ 92242 h 92241"/>
                <a:gd name="connsiteX7" fmla="*/ 0 w 96555"/>
                <a:gd name="connsiteY7" fmla="*/ 92242 h 92241"/>
                <a:gd name="connsiteX8" fmla="*/ 47833 w 96555"/>
                <a:gd name="connsiteY8" fmla="*/ 26772 h 92241"/>
                <a:gd name="connsiteX9" fmla="*/ 36668 w 96555"/>
                <a:gd name="connsiteY9" fmla="*/ 55320 h 92241"/>
                <a:gd name="connsiteX10" fmla="*/ 59126 w 96555"/>
                <a:gd name="connsiteY10" fmla="*/ 55320 h 9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555" h="92241">
                  <a:moveTo>
                    <a:pt x="40094" y="0"/>
                  </a:moveTo>
                  <a:lnTo>
                    <a:pt x="56842" y="0"/>
                  </a:lnTo>
                  <a:lnTo>
                    <a:pt x="96556" y="92242"/>
                  </a:lnTo>
                  <a:lnTo>
                    <a:pt x="73590" y="92242"/>
                  </a:lnTo>
                  <a:lnTo>
                    <a:pt x="65470" y="72449"/>
                  </a:lnTo>
                  <a:lnTo>
                    <a:pt x="29817" y="72449"/>
                  </a:lnTo>
                  <a:lnTo>
                    <a:pt x="22330" y="92242"/>
                  </a:lnTo>
                  <a:lnTo>
                    <a:pt x="0" y="92242"/>
                  </a:lnTo>
                  <a:close/>
                  <a:moveTo>
                    <a:pt x="47833" y="26772"/>
                  </a:moveTo>
                  <a:lnTo>
                    <a:pt x="36668" y="55320"/>
                  </a:lnTo>
                  <a:lnTo>
                    <a:pt x="59126" y="55320"/>
                  </a:lnTo>
                  <a:close/>
                </a:path>
              </a:pathLst>
            </a:custGeom>
            <a:solidFill>
              <a:srgbClr val="FFFFFF"/>
            </a:solidFill>
            <a:ln w="12687" cap="flat">
              <a:noFill/>
              <a:prstDash val="solid"/>
              <a:miter/>
            </a:ln>
          </p:spPr>
          <p:txBody>
            <a:bodyPr rtlCol="0" anchor="ctr"/>
            <a:lstStyle/>
            <a:p>
              <a:endParaRPr lang="en-AU"/>
            </a:p>
          </p:txBody>
        </p:sp>
        <p:sp>
          <p:nvSpPr>
            <p:cNvPr id="60" name="Freeform: Shape 59">
              <a:extLst>
                <a:ext uri="{FF2B5EF4-FFF2-40B4-BE49-F238E27FC236}">
                  <a16:creationId xmlns:a16="http://schemas.microsoft.com/office/drawing/2014/main" id="{E4C022E9-F183-4B2D-A68E-ED0056A6E15D}"/>
                </a:ext>
              </a:extLst>
            </p:cNvPr>
            <p:cNvSpPr/>
            <p:nvPr/>
          </p:nvSpPr>
          <p:spPr>
            <a:xfrm>
              <a:off x="10391880" y="6196666"/>
              <a:ext cx="61663" cy="91861"/>
            </a:xfrm>
            <a:custGeom>
              <a:avLst/>
              <a:gdLst>
                <a:gd name="connsiteX0" fmla="*/ 0 w 61663"/>
                <a:gd name="connsiteY0" fmla="*/ 0 h 91861"/>
                <a:gd name="connsiteX1" fmla="*/ 61664 w 61663"/>
                <a:gd name="connsiteY1" fmla="*/ 0 h 91861"/>
                <a:gd name="connsiteX2" fmla="*/ 61664 w 61663"/>
                <a:gd name="connsiteY2" fmla="*/ 18651 h 91861"/>
                <a:gd name="connsiteX3" fmla="*/ 20301 w 61663"/>
                <a:gd name="connsiteY3" fmla="*/ 18651 h 91861"/>
                <a:gd name="connsiteX4" fmla="*/ 20301 w 61663"/>
                <a:gd name="connsiteY4" fmla="*/ 37303 h 91861"/>
                <a:gd name="connsiteX5" fmla="*/ 58492 w 61663"/>
                <a:gd name="connsiteY5" fmla="*/ 37303 h 91861"/>
                <a:gd name="connsiteX6" fmla="*/ 58492 w 61663"/>
                <a:gd name="connsiteY6" fmla="*/ 56081 h 91861"/>
                <a:gd name="connsiteX7" fmla="*/ 20301 w 61663"/>
                <a:gd name="connsiteY7" fmla="*/ 56081 h 91861"/>
                <a:gd name="connsiteX8" fmla="*/ 20301 w 61663"/>
                <a:gd name="connsiteY8" fmla="*/ 91861 h 91861"/>
                <a:gd name="connsiteX9" fmla="*/ 0 w 61663"/>
                <a:gd name="connsiteY9" fmla="*/ 91861 h 91861"/>
                <a:gd name="connsiteX10" fmla="*/ 0 w 61663"/>
                <a:gd name="connsiteY10" fmla="*/ 0 h 9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63" h="91861">
                  <a:moveTo>
                    <a:pt x="0" y="0"/>
                  </a:moveTo>
                  <a:lnTo>
                    <a:pt x="61664" y="0"/>
                  </a:lnTo>
                  <a:lnTo>
                    <a:pt x="61664" y="18651"/>
                  </a:lnTo>
                  <a:lnTo>
                    <a:pt x="20301" y="18651"/>
                  </a:lnTo>
                  <a:lnTo>
                    <a:pt x="20301" y="37303"/>
                  </a:lnTo>
                  <a:lnTo>
                    <a:pt x="58492" y="37303"/>
                  </a:lnTo>
                  <a:lnTo>
                    <a:pt x="58492" y="56081"/>
                  </a:lnTo>
                  <a:lnTo>
                    <a:pt x="20301" y="56081"/>
                  </a:lnTo>
                  <a:lnTo>
                    <a:pt x="20301" y="91861"/>
                  </a:lnTo>
                  <a:lnTo>
                    <a:pt x="0" y="91861"/>
                  </a:lnTo>
                  <a:lnTo>
                    <a:pt x="0" y="0"/>
                  </a:lnTo>
                  <a:close/>
                </a:path>
              </a:pathLst>
            </a:custGeom>
            <a:solidFill>
              <a:srgbClr val="FFFFFF"/>
            </a:solidFill>
            <a:ln w="12687" cap="flat">
              <a:noFill/>
              <a:prstDash val="solid"/>
              <a:miter/>
            </a:ln>
          </p:spPr>
          <p:txBody>
            <a:bodyPr rtlCol="0" anchor="ctr"/>
            <a:lstStyle/>
            <a:p>
              <a:endParaRPr lang="en-AU"/>
            </a:p>
          </p:txBody>
        </p:sp>
        <p:sp>
          <p:nvSpPr>
            <p:cNvPr id="61" name="Freeform: Shape 60">
              <a:extLst>
                <a:ext uri="{FF2B5EF4-FFF2-40B4-BE49-F238E27FC236}">
                  <a16:creationId xmlns:a16="http://schemas.microsoft.com/office/drawing/2014/main" id="{381661C2-731C-406B-80F1-25C2EBC6A1FD}"/>
                </a:ext>
              </a:extLst>
            </p:cNvPr>
            <p:cNvSpPr/>
            <p:nvPr/>
          </p:nvSpPr>
          <p:spPr>
            <a:xfrm>
              <a:off x="10466231" y="6196666"/>
              <a:ext cx="64835" cy="91861"/>
            </a:xfrm>
            <a:custGeom>
              <a:avLst/>
              <a:gdLst>
                <a:gd name="connsiteX0" fmla="*/ 0 w 64835"/>
                <a:gd name="connsiteY0" fmla="*/ 0 h 91861"/>
                <a:gd name="connsiteX1" fmla="*/ 62425 w 64835"/>
                <a:gd name="connsiteY1" fmla="*/ 0 h 91861"/>
                <a:gd name="connsiteX2" fmla="*/ 62425 w 64835"/>
                <a:gd name="connsiteY2" fmla="*/ 18651 h 91861"/>
                <a:gd name="connsiteX3" fmla="*/ 20301 w 64835"/>
                <a:gd name="connsiteY3" fmla="*/ 18651 h 91861"/>
                <a:gd name="connsiteX4" fmla="*/ 20301 w 64835"/>
                <a:gd name="connsiteY4" fmla="*/ 35780 h 91861"/>
                <a:gd name="connsiteX5" fmla="*/ 60141 w 64835"/>
                <a:gd name="connsiteY5" fmla="*/ 35780 h 91861"/>
                <a:gd name="connsiteX6" fmla="*/ 60141 w 64835"/>
                <a:gd name="connsiteY6" fmla="*/ 54432 h 91861"/>
                <a:gd name="connsiteX7" fmla="*/ 20301 w 64835"/>
                <a:gd name="connsiteY7" fmla="*/ 54432 h 91861"/>
                <a:gd name="connsiteX8" fmla="*/ 20301 w 64835"/>
                <a:gd name="connsiteY8" fmla="*/ 73210 h 91861"/>
                <a:gd name="connsiteX9" fmla="*/ 64836 w 64835"/>
                <a:gd name="connsiteY9" fmla="*/ 73210 h 91861"/>
                <a:gd name="connsiteX10" fmla="*/ 64836 w 64835"/>
                <a:gd name="connsiteY10" fmla="*/ 91861 h 91861"/>
                <a:gd name="connsiteX11" fmla="*/ 0 w 64835"/>
                <a:gd name="connsiteY11" fmla="*/ 91861 h 91861"/>
                <a:gd name="connsiteX12" fmla="*/ 0 w 64835"/>
                <a:gd name="connsiteY12" fmla="*/ 0 h 9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835" h="91861">
                  <a:moveTo>
                    <a:pt x="0" y="0"/>
                  </a:moveTo>
                  <a:lnTo>
                    <a:pt x="62425" y="0"/>
                  </a:lnTo>
                  <a:lnTo>
                    <a:pt x="62425" y="18651"/>
                  </a:lnTo>
                  <a:lnTo>
                    <a:pt x="20301" y="18651"/>
                  </a:lnTo>
                  <a:lnTo>
                    <a:pt x="20301" y="35780"/>
                  </a:lnTo>
                  <a:lnTo>
                    <a:pt x="60141" y="35780"/>
                  </a:lnTo>
                  <a:lnTo>
                    <a:pt x="60141" y="54432"/>
                  </a:lnTo>
                  <a:lnTo>
                    <a:pt x="20301" y="54432"/>
                  </a:lnTo>
                  <a:lnTo>
                    <a:pt x="20301" y="73210"/>
                  </a:lnTo>
                  <a:lnTo>
                    <a:pt x="64836" y="73210"/>
                  </a:lnTo>
                  <a:lnTo>
                    <a:pt x="64836" y="91861"/>
                  </a:lnTo>
                  <a:lnTo>
                    <a:pt x="0" y="91861"/>
                  </a:lnTo>
                  <a:lnTo>
                    <a:pt x="0" y="0"/>
                  </a:lnTo>
                  <a:close/>
                </a:path>
              </a:pathLst>
            </a:custGeom>
            <a:solidFill>
              <a:srgbClr val="FFFFFF"/>
            </a:solidFill>
            <a:ln w="12687" cap="flat">
              <a:noFill/>
              <a:prstDash val="solid"/>
              <a:miter/>
            </a:ln>
          </p:spPr>
          <p:txBody>
            <a:bodyPr rtlCol="0" anchor="ctr"/>
            <a:lstStyle/>
            <a:p>
              <a:endParaRPr lang="en-AU"/>
            </a:p>
          </p:txBody>
        </p:sp>
        <p:sp>
          <p:nvSpPr>
            <p:cNvPr id="62" name="Freeform: Shape 61">
              <a:extLst>
                <a:ext uri="{FF2B5EF4-FFF2-40B4-BE49-F238E27FC236}">
                  <a16:creationId xmlns:a16="http://schemas.microsoft.com/office/drawing/2014/main" id="{F8BF75B6-3714-4789-9EE6-019B8B8E4136}"/>
                </a:ext>
              </a:extLst>
            </p:cNvPr>
            <p:cNvSpPr/>
            <p:nvPr/>
          </p:nvSpPr>
          <p:spPr>
            <a:xfrm>
              <a:off x="10051967" y="6196412"/>
              <a:ext cx="71687" cy="92115"/>
            </a:xfrm>
            <a:custGeom>
              <a:avLst/>
              <a:gdLst>
                <a:gd name="connsiteX0" fmla="*/ 31593 w 71687"/>
                <a:gd name="connsiteY0" fmla="*/ 7740 h 92115"/>
                <a:gd name="connsiteX1" fmla="*/ 0 w 71687"/>
                <a:gd name="connsiteY1" fmla="*/ 7740 h 92115"/>
                <a:gd name="connsiteX2" fmla="*/ 0 w 71687"/>
                <a:gd name="connsiteY2" fmla="*/ 0 h 92115"/>
                <a:gd name="connsiteX3" fmla="*/ 71688 w 71687"/>
                <a:gd name="connsiteY3" fmla="*/ 0 h 92115"/>
                <a:gd name="connsiteX4" fmla="*/ 71688 w 71687"/>
                <a:gd name="connsiteY4" fmla="*/ 7740 h 92115"/>
                <a:gd name="connsiteX5" fmla="*/ 40095 w 71687"/>
                <a:gd name="connsiteY5" fmla="*/ 7740 h 92115"/>
                <a:gd name="connsiteX6" fmla="*/ 40095 w 71687"/>
                <a:gd name="connsiteY6" fmla="*/ 92115 h 92115"/>
                <a:gd name="connsiteX7" fmla="*/ 31593 w 71687"/>
                <a:gd name="connsiteY7" fmla="*/ 92115 h 92115"/>
                <a:gd name="connsiteX8" fmla="*/ 31593 w 71687"/>
                <a:gd name="connsiteY8" fmla="*/ 7740 h 9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87" h="92115">
                  <a:moveTo>
                    <a:pt x="31593" y="7740"/>
                  </a:moveTo>
                  <a:lnTo>
                    <a:pt x="0" y="7740"/>
                  </a:lnTo>
                  <a:lnTo>
                    <a:pt x="0" y="0"/>
                  </a:lnTo>
                  <a:lnTo>
                    <a:pt x="71688" y="0"/>
                  </a:lnTo>
                  <a:lnTo>
                    <a:pt x="71688" y="7740"/>
                  </a:lnTo>
                  <a:lnTo>
                    <a:pt x="40095" y="7740"/>
                  </a:lnTo>
                  <a:lnTo>
                    <a:pt x="40095" y="92115"/>
                  </a:lnTo>
                  <a:lnTo>
                    <a:pt x="31593" y="92115"/>
                  </a:lnTo>
                  <a:lnTo>
                    <a:pt x="31593" y="7740"/>
                  </a:lnTo>
                  <a:close/>
                </a:path>
              </a:pathLst>
            </a:custGeom>
            <a:solidFill>
              <a:srgbClr val="FFFFFF"/>
            </a:solidFill>
            <a:ln w="12687" cap="flat">
              <a:noFill/>
              <a:prstDash val="solid"/>
              <a:miter/>
            </a:ln>
          </p:spPr>
          <p:txBody>
            <a:bodyPr rtlCol="0" anchor="ctr"/>
            <a:lstStyle/>
            <a:p>
              <a:endParaRPr lang="en-AU"/>
            </a:p>
          </p:txBody>
        </p:sp>
        <p:sp>
          <p:nvSpPr>
            <p:cNvPr id="63" name="Freeform: Shape 62">
              <a:extLst>
                <a:ext uri="{FF2B5EF4-FFF2-40B4-BE49-F238E27FC236}">
                  <a16:creationId xmlns:a16="http://schemas.microsoft.com/office/drawing/2014/main" id="{472F3DE6-3489-443A-943F-422BC2D485E4}"/>
                </a:ext>
              </a:extLst>
            </p:cNvPr>
            <p:cNvSpPr/>
            <p:nvPr/>
          </p:nvSpPr>
          <p:spPr>
            <a:xfrm>
              <a:off x="10114012" y="6227243"/>
              <a:ext cx="50371" cy="63473"/>
            </a:xfrm>
            <a:custGeom>
              <a:avLst/>
              <a:gdLst>
                <a:gd name="connsiteX0" fmla="*/ 49103 w 50371"/>
                <a:gd name="connsiteY0" fmla="*/ 36289 h 63473"/>
                <a:gd name="connsiteX1" fmla="*/ 50371 w 50371"/>
                <a:gd name="connsiteY1" fmla="*/ 61665 h 63473"/>
                <a:gd name="connsiteX2" fmla="*/ 43013 w 50371"/>
                <a:gd name="connsiteY2" fmla="*/ 61665 h 63473"/>
                <a:gd name="connsiteX3" fmla="*/ 42251 w 50371"/>
                <a:gd name="connsiteY3" fmla="*/ 51895 h 63473"/>
                <a:gd name="connsiteX4" fmla="*/ 42251 w 50371"/>
                <a:gd name="connsiteY4" fmla="*/ 51895 h 63473"/>
                <a:gd name="connsiteX5" fmla="*/ 21189 w 50371"/>
                <a:gd name="connsiteY5" fmla="*/ 63314 h 63473"/>
                <a:gd name="connsiteX6" fmla="*/ 139 w 50371"/>
                <a:gd name="connsiteY6" fmla="*/ 47118 h 63473"/>
                <a:gd name="connsiteX7" fmla="*/ 0 w 50371"/>
                <a:gd name="connsiteY7" fmla="*/ 45424 h 63473"/>
                <a:gd name="connsiteX8" fmla="*/ 33243 w 50371"/>
                <a:gd name="connsiteY8" fmla="*/ 25250 h 63473"/>
                <a:gd name="connsiteX9" fmla="*/ 42378 w 50371"/>
                <a:gd name="connsiteY9" fmla="*/ 25250 h 63473"/>
                <a:gd name="connsiteX10" fmla="*/ 42378 w 50371"/>
                <a:gd name="connsiteY10" fmla="*/ 21571 h 63473"/>
                <a:gd name="connsiteX11" fmla="*/ 25503 w 50371"/>
                <a:gd name="connsiteY11" fmla="*/ 6980 h 63473"/>
                <a:gd name="connsiteX12" fmla="*/ 7105 w 50371"/>
                <a:gd name="connsiteY12" fmla="*/ 13831 h 63473"/>
                <a:gd name="connsiteX13" fmla="*/ 2538 w 50371"/>
                <a:gd name="connsiteY13" fmla="*/ 8502 h 63473"/>
                <a:gd name="connsiteX14" fmla="*/ 25503 w 50371"/>
                <a:gd name="connsiteY14" fmla="*/ 1 h 63473"/>
                <a:gd name="connsiteX15" fmla="*/ 49357 w 50371"/>
                <a:gd name="connsiteY15" fmla="*/ 21698 h 63473"/>
                <a:gd name="connsiteX16" fmla="*/ 33497 w 50371"/>
                <a:gd name="connsiteY16" fmla="*/ 31341 h 63473"/>
                <a:gd name="connsiteX17" fmla="*/ 7486 w 50371"/>
                <a:gd name="connsiteY17" fmla="*/ 44917 h 63473"/>
                <a:gd name="connsiteX18" fmla="*/ 21189 w 50371"/>
                <a:gd name="connsiteY18" fmla="*/ 56082 h 63473"/>
                <a:gd name="connsiteX19" fmla="*/ 42099 w 50371"/>
                <a:gd name="connsiteY19" fmla="*/ 39710 h 63473"/>
                <a:gd name="connsiteX20" fmla="*/ 42124 w 50371"/>
                <a:gd name="connsiteY20" fmla="*/ 35401 h 63473"/>
                <a:gd name="connsiteX21" fmla="*/ 42124 w 50371"/>
                <a:gd name="connsiteY21" fmla="*/ 31341 h 6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71" h="63473">
                  <a:moveTo>
                    <a:pt x="49103" y="36289"/>
                  </a:moveTo>
                  <a:cubicBezTo>
                    <a:pt x="48938" y="44767"/>
                    <a:pt x="49369" y="53245"/>
                    <a:pt x="50371" y="61665"/>
                  </a:cubicBezTo>
                  <a:lnTo>
                    <a:pt x="43013" y="61665"/>
                  </a:lnTo>
                  <a:cubicBezTo>
                    <a:pt x="42492" y="58436"/>
                    <a:pt x="42238" y="55167"/>
                    <a:pt x="42251" y="51895"/>
                  </a:cubicBezTo>
                  <a:lnTo>
                    <a:pt x="42251" y="51895"/>
                  </a:lnTo>
                  <a:cubicBezTo>
                    <a:pt x="38140" y="59560"/>
                    <a:pt x="29855" y="64046"/>
                    <a:pt x="21189" y="63314"/>
                  </a:cubicBezTo>
                  <a:cubicBezTo>
                    <a:pt x="10912" y="64653"/>
                    <a:pt x="1485" y="57402"/>
                    <a:pt x="139" y="47118"/>
                  </a:cubicBezTo>
                  <a:cubicBezTo>
                    <a:pt x="64" y="46556"/>
                    <a:pt x="26" y="45990"/>
                    <a:pt x="0" y="45424"/>
                  </a:cubicBezTo>
                  <a:cubicBezTo>
                    <a:pt x="0" y="27027"/>
                    <a:pt x="21443" y="25250"/>
                    <a:pt x="33243" y="25250"/>
                  </a:cubicBezTo>
                  <a:lnTo>
                    <a:pt x="42378" y="25250"/>
                  </a:lnTo>
                  <a:lnTo>
                    <a:pt x="42378" y="21571"/>
                  </a:lnTo>
                  <a:cubicBezTo>
                    <a:pt x="42378" y="11167"/>
                    <a:pt x="35146" y="6980"/>
                    <a:pt x="25503" y="6980"/>
                  </a:cubicBezTo>
                  <a:cubicBezTo>
                    <a:pt x="18728" y="6888"/>
                    <a:pt x="12168" y="9333"/>
                    <a:pt x="7105" y="13831"/>
                  </a:cubicBezTo>
                  <a:lnTo>
                    <a:pt x="2538" y="8502"/>
                  </a:lnTo>
                  <a:cubicBezTo>
                    <a:pt x="8894" y="2956"/>
                    <a:pt x="17065" y="-67"/>
                    <a:pt x="25503" y="1"/>
                  </a:cubicBezTo>
                  <a:cubicBezTo>
                    <a:pt x="40094" y="1"/>
                    <a:pt x="49357" y="6472"/>
                    <a:pt x="49357" y="21698"/>
                  </a:cubicBezTo>
                  <a:close/>
                  <a:moveTo>
                    <a:pt x="33497" y="31341"/>
                  </a:moveTo>
                  <a:cubicBezTo>
                    <a:pt x="20809" y="31341"/>
                    <a:pt x="7486" y="34639"/>
                    <a:pt x="7486" y="44917"/>
                  </a:cubicBezTo>
                  <a:cubicBezTo>
                    <a:pt x="8285" y="51731"/>
                    <a:pt x="14350" y="56677"/>
                    <a:pt x="21189" y="56082"/>
                  </a:cubicBezTo>
                  <a:cubicBezTo>
                    <a:pt x="31479" y="57334"/>
                    <a:pt x="40843" y="50005"/>
                    <a:pt x="42099" y="39710"/>
                  </a:cubicBezTo>
                  <a:cubicBezTo>
                    <a:pt x="42276" y="38280"/>
                    <a:pt x="42276" y="36833"/>
                    <a:pt x="42124" y="35401"/>
                  </a:cubicBezTo>
                  <a:lnTo>
                    <a:pt x="42124" y="31341"/>
                  </a:lnTo>
                  <a:close/>
                </a:path>
              </a:pathLst>
            </a:custGeom>
            <a:solidFill>
              <a:srgbClr val="FFFFFF"/>
            </a:solidFill>
            <a:ln w="12687" cap="flat">
              <a:noFill/>
              <a:prstDash val="solid"/>
              <a:miter/>
            </a:ln>
          </p:spPr>
          <p:txBody>
            <a:bodyPr rtlCol="0" anchor="ctr"/>
            <a:lstStyle/>
            <a:p>
              <a:endParaRPr lang="en-AU"/>
            </a:p>
          </p:txBody>
        </p:sp>
        <p:sp>
          <p:nvSpPr>
            <p:cNvPr id="64" name="Freeform: Shape 63">
              <a:extLst>
                <a:ext uri="{FF2B5EF4-FFF2-40B4-BE49-F238E27FC236}">
                  <a16:creationId xmlns:a16="http://schemas.microsoft.com/office/drawing/2014/main" id="{469FE2AC-B65E-4FC1-80BC-A4B2DA386FE2}"/>
                </a:ext>
              </a:extLst>
            </p:cNvPr>
            <p:cNvSpPr/>
            <p:nvPr/>
          </p:nvSpPr>
          <p:spPr>
            <a:xfrm>
              <a:off x="10176944" y="6226747"/>
              <a:ext cx="45930" cy="63551"/>
            </a:xfrm>
            <a:custGeom>
              <a:avLst/>
              <a:gdLst>
                <a:gd name="connsiteX0" fmla="*/ 6724 w 45930"/>
                <a:gd name="connsiteY0" fmla="*/ 46428 h 63551"/>
                <a:gd name="connsiteX1" fmla="*/ 24107 w 45930"/>
                <a:gd name="connsiteY1" fmla="*/ 56324 h 63551"/>
                <a:gd name="connsiteX2" fmla="*/ 37937 w 45930"/>
                <a:gd name="connsiteY2" fmla="*/ 45286 h 63551"/>
                <a:gd name="connsiteX3" fmla="*/ 2284 w 45930"/>
                <a:gd name="connsiteY3" fmla="*/ 17372 h 63551"/>
                <a:gd name="connsiteX4" fmla="*/ 21924 w 45930"/>
                <a:gd name="connsiteY4" fmla="*/ 37 h 63551"/>
                <a:gd name="connsiteX5" fmla="*/ 22838 w 45930"/>
                <a:gd name="connsiteY5" fmla="*/ 117 h 63551"/>
                <a:gd name="connsiteX6" fmla="*/ 44027 w 45930"/>
                <a:gd name="connsiteY6" fmla="*/ 11409 h 63551"/>
                <a:gd name="connsiteX7" fmla="*/ 37049 w 45930"/>
                <a:gd name="connsiteY7" fmla="*/ 15596 h 63551"/>
                <a:gd name="connsiteX8" fmla="*/ 22838 w 45930"/>
                <a:gd name="connsiteY8" fmla="*/ 7095 h 63551"/>
                <a:gd name="connsiteX9" fmla="*/ 10150 w 45930"/>
                <a:gd name="connsiteY9" fmla="*/ 16738 h 63551"/>
                <a:gd name="connsiteX10" fmla="*/ 45931 w 45930"/>
                <a:gd name="connsiteY10" fmla="*/ 44778 h 63551"/>
                <a:gd name="connsiteX11" fmla="*/ 25642 w 45930"/>
                <a:gd name="connsiteY11" fmla="*/ 63536 h 63551"/>
                <a:gd name="connsiteX12" fmla="*/ 24234 w 45930"/>
                <a:gd name="connsiteY12" fmla="*/ 63430 h 63551"/>
                <a:gd name="connsiteX13" fmla="*/ 0 w 45930"/>
                <a:gd name="connsiteY13" fmla="*/ 50742 h 6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930" h="63551">
                  <a:moveTo>
                    <a:pt x="6724" y="46428"/>
                  </a:moveTo>
                  <a:cubicBezTo>
                    <a:pt x="10239" y="52688"/>
                    <a:pt x="16926" y="56494"/>
                    <a:pt x="24107" y="56324"/>
                  </a:cubicBezTo>
                  <a:cubicBezTo>
                    <a:pt x="30946" y="56997"/>
                    <a:pt x="37074" y="52103"/>
                    <a:pt x="37937" y="45286"/>
                  </a:cubicBezTo>
                  <a:cubicBezTo>
                    <a:pt x="37937" y="28791"/>
                    <a:pt x="2284" y="40338"/>
                    <a:pt x="2284" y="17372"/>
                  </a:cubicBezTo>
                  <a:cubicBezTo>
                    <a:pt x="2918" y="7161"/>
                    <a:pt x="11711" y="-600"/>
                    <a:pt x="21924" y="37"/>
                  </a:cubicBezTo>
                  <a:cubicBezTo>
                    <a:pt x="22229" y="56"/>
                    <a:pt x="22534" y="82"/>
                    <a:pt x="22838" y="117"/>
                  </a:cubicBezTo>
                  <a:cubicBezTo>
                    <a:pt x="31504" y="-624"/>
                    <a:pt x="39802" y="3797"/>
                    <a:pt x="44027" y="11409"/>
                  </a:cubicBezTo>
                  <a:lnTo>
                    <a:pt x="37049" y="15596"/>
                  </a:lnTo>
                  <a:cubicBezTo>
                    <a:pt x="34473" y="10137"/>
                    <a:pt x="28865" y="6778"/>
                    <a:pt x="22838" y="7095"/>
                  </a:cubicBezTo>
                  <a:cubicBezTo>
                    <a:pt x="17256" y="7095"/>
                    <a:pt x="10150" y="10521"/>
                    <a:pt x="10150" y="16738"/>
                  </a:cubicBezTo>
                  <a:cubicBezTo>
                    <a:pt x="10150" y="32978"/>
                    <a:pt x="45931" y="20417"/>
                    <a:pt x="45931" y="44778"/>
                  </a:cubicBezTo>
                  <a:cubicBezTo>
                    <a:pt x="45512" y="55562"/>
                    <a:pt x="36427" y="63959"/>
                    <a:pt x="25642" y="63536"/>
                  </a:cubicBezTo>
                  <a:cubicBezTo>
                    <a:pt x="25172" y="63517"/>
                    <a:pt x="24703" y="63482"/>
                    <a:pt x="24234" y="63430"/>
                  </a:cubicBezTo>
                  <a:cubicBezTo>
                    <a:pt x="14426" y="64015"/>
                    <a:pt x="5100" y="59132"/>
                    <a:pt x="0" y="50742"/>
                  </a:cubicBezTo>
                  <a:close/>
                </a:path>
              </a:pathLst>
            </a:custGeom>
            <a:solidFill>
              <a:srgbClr val="FFFFFF"/>
            </a:solidFill>
            <a:ln w="12687" cap="flat">
              <a:noFill/>
              <a:prstDash val="solid"/>
              <a:miter/>
            </a:ln>
          </p:spPr>
          <p:txBody>
            <a:bodyPr rtlCol="0" anchor="ctr"/>
            <a:lstStyle/>
            <a:p>
              <a:endParaRPr lang="en-AU"/>
            </a:p>
          </p:txBody>
        </p:sp>
        <p:sp>
          <p:nvSpPr>
            <p:cNvPr id="65" name="Freeform: Shape 64">
              <a:extLst>
                <a:ext uri="{FF2B5EF4-FFF2-40B4-BE49-F238E27FC236}">
                  <a16:creationId xmlns:a16="http://schemas.microsoft.com/office/drawing/2014/main" id="{29F97E69-6EEC-440C-9609-84A95C45F0F9}"/>
                </a:ext>
              </a:extLst>
            </p:cNvPr>
            <p:cNvSpPr/>
            <p:nvPr/>
          </p:nvSpPr>
          <p:spPr>
            <a:xfrm>
              <a:off x="11263928" y="6171036"/>
              <a:ext cx="49229" cy="18899"/>
            </a:xfrm>
            <a:custGeom>
              <a:avLst/>
              <a:gdLst>
                <a:gd name="connsiteX0" fmla="*/ 0 w 49229"/>
                <a:gd name="connsiteY0" fmla="*/ 0 h 18899"/>
                <a:gd name="connsiteX1" fmla="*/ 49230 w 49229"/>
                <a:gd name="connsiteY1" fmla="*/ 4948 h 18899"/>
                <a:gd name="connsiteX2" fmla="*/ 21823 w 49229"/>
                <a:gd name="connsiteY2" fmla="*/ 18524 h 18899"/>
                <a:gd name="connsiteX3" fmla="*/ 0 w 49229"/>
                <a:gd name="connsiteY3" fmla="*/ 0 h 18899"/>
              </a:gdLst>
              <a:ahLst/>
              <a:cxnLst>
                <a:cxn ang="0">
                  <a:pos x="connsiteX0" y="connsiteY0"/>
                </a:cxn>
                <a:cxn ang="0">
                  <a:pos x="connsiteX1" y="connsiteY1"/>
                </a:cxn>
                <a:cxn ang="0">
                  <a:pos x="connsiteX2" y="connsiteY2"/>
                </a:cxn>
                <a:cxn ang="0">
                  <a:pos x="connsiteX3" y="connsiteY3"/>
                </a:cxn>
              </a:cxnLst>
              <a:rect l="l" t="t" r="r" b="b"/>
              <a:pathLst>
                <a:path w="49229" h="18899">
                  <a:moveTo>
                    <a:pt x="0" y="0"/>
                  </a:moveTo>
                  <a:cubicBezTo>
                    <a:pt x="15657" y="6095"/>
                    <a:pt x="32672" y="7807"/>
                    <a:pt x="49230" y="4948"/>
                  </a:cubicBezTo>
                  <a:cubicBezTo>
                    <a:pt x="36542" y="11165"/>
                    <a:pt x="41743" y="20935"/>
                    <a:pt x="21823" y="18524"/>
                  </a:cubicBezTo>
                  <a:cubicBezTo>
                    <a:pt x="1903" y="16114"/>
                    <a:pt x="9135" y="9770"/>
                    <a:pt x="0" y="0"/>
                  </a:cubicBezTo>
                </a:path>
              </a:pathLst>
            </a:custGeom>
            <a:solidFill>
              <a:srgbClr val="FFFFFF"/>
            </a:solidFill>
            <a:ln w="12687" cap="flat">
              <a:noFill/>
              <a:prstDash val="solid"/>
              <a:miter/>
            </a:ln>
          </p:spPr>
          <p:txBody>
            <a:bodyPr rtlCol="0" anchor="ctr"/>
            <a:lstStyle/>
            <a:p>
              <a:endParaRPr lang="en-AU"/>
            </a:p>
          </p:txBody>
        </p:sp>
        <p:sp>
          <p:nvSpPr>
            <p:cNvPr id="66" name="Freeform: Shape 65">
              <a:extLst>
                <a:ext uri="{FF2B5EF4-FFF2-40B4-BE49-F238E27FC236}">
                  <a16:creationId xmlns:a16="http://schemas.microsoft.com/office/drawing/2014/main" id="{F8D34DDD-0A63-4087-BFFE-4B5228BBBBA8}"/>
                </a:ext>
              </a:extLst>
            </p:cNvPr>
            <p:cNvSpPr/>
            <p:nvPr/>
          </p:nvSpPr>
          <p:spPr>
            <a:xfrm>
              <a:off x="11088072" y="5925777"/>
              <a:ext cx="84374" cy="52147"/>
            </a:xfrm>
            <a:custGeom>
              <a:avLst/>
              <a:gdLst>
                <a:gd name="connsiteX0" fmla="*/ 33496 w 84374"/>
                <a:gd name="connsiteY0" fmla="*/ 52148 h 52147"/>
                <a:gd name="connsiteX1" fmla="*/ 0 w 84374"/>
                <a:gd name="connsiteY1" fmla="*/ 0 h 52147"/>
                <a:gd name="connsiteX2" fmla="*/ 84375 w 84374"/>
                <a:gd name="connsiteY2" fmla="*/ 46946 h 52147"/>
                <a:gd name="connsiteX3" fmla="*/ 33623 w 84374"/>
                <a:gd name="connsiteY3" fmla="*/ 52148 h 52147"/>
              </a:gdLst>
              <a:ahLst/>
              <a:cxnLst>
                <a:cxn ang="0">
                  <a:pos x="connsiteX0" y="connsiteY0"/>
                </a:cxn>
                <a:cxn ang="0">
                  <a:pos x="connsiteX1" y="connsiteY1"/>
                </a:cxn>
                <a:cxn ang="0">
                  <a:pos x="connsiteX2" y="connsiteY2"/>
                </a:cxn>
                <a:cxn ang="0">
                  <a:pos x="connsiteX3" y="connsiteY3"/>
                </a:cxn>
              </a:cxnLst>
              <a:rect l="l" t="t" r="r" b="b"/>
              <a:pathLst>
                <a:path w="84374" h="52147">
                  <a:moveTo>
                    <a:pt x="33496" y="52148"/>
                  </a:moveTo>
                  <a:cubicBezTo>
                    <a:pt x="33496" y="52148"/>
                    <a:pt x="31720" y="39460"/>
                    <a:pt x="0" y="0"/>
                  </a:cubicBezTo>
                  <a:cubicBezTo>
                    <a:pt x="46058" y="16368"/>
                    <a:pt x="56715" y="23473"/>
                    <a:pt x="84375" y="46946"/>
                  </a:cubicBezTo>
                  <a:cubicBezTo>
                    <a:pt x="67335" y="47230"/>
                    <a:pt x="50359" y="48971"/>
                    <a:pt x="33623" y="52148"/>
                  </a:cubicBezTo>
                </a:path>
              </a:pathLst>
            </a:custGeom>
            <a:solidFill>
              <a:srgbClr val="FFFFFF"/>
            </a:solidFill>
            <a:ln w="12687" cap="flat">
              <a:noFill/>
              <a:prstDash val="solid"/>
              <a:miter/>
            </a:ln>
          </p:spPr>
          <p:txBody>
            <a:bodyPr rtlCol="0" anchor="ctr"/>
            <a:lstStyle/>
            <a:p>
              <a:endParaRPr lang="en-AU"/>
            </a:p>
          </p:txBody>
        </p:sp>
        <p:sp>
          <p:nvSpPr>
            <p:cNvPr id="67" name="Freeform: Shape 66">
              <a:extLst>
                <a:ext uri="{FF2B5EF4-FFF2-40B4-BE49-F238E27FC236}">
                  <a16:creationId xmlns:a16="http://schemas.microsoft.com/office/drawing/2014/main" id="{0FBA00A4-3688-4CDC-93FB-FC58615D18BD}"/>
                </a:ext>
              </a:extLst>
            </p:cNvPr>
            <p:cNvSpPr/>
            <p:nvPr/>
          </p:nvSpPr>
          <p:spPr>
            <a:xfrm>
              <a:off x="11376725" y="5886190"/>
              <a:ext cx="78919" cy="92876"/>
            </a:xfrm>
            <a:custGeom>
              <a:avLst/>
              <a:gdLst>
                <a:gd name="connsiteX0" fmla="*/ 28928 w 78919"/>
                <a:gd name="connsiteY0" fmla="*/ 92876 h 92876"/>
                <a:gd name="connsiteX1" fmla="*/ 78919 w 78919"/>
                <a:gd name="connsiteY1" fmla="*/ 0 h 92876"/>
                <a:gd name="connsiteX2" fmla="*/ 0 w 78919"/>
                <a:gd name="connsiteY2" fmla="*/ 86913 h 92876"/>
                <a:gd name="connsiteX3" fmla="*/ 28928 w 78919"/>
                <a:gd name="connsiteY3" fmla="*/ 92876 h 92876"/>
              </a:gdLst>
              <a:ahLst/>
              <a:cxnLst>
                <a:cxn ang="0">
                  <a:pos x="connsiteX0" y="connsiteY0"/>
                </a:cxn>
                <a:cxn ang="0">
                  <a:pos x="connsiteX1" y="connsiteY1"/>
                </a:cxn>
                <a:cxn ang="0">
                  <a:pos x="connsiteX2" y="connsiteY2"/>
                </a:cxn>
                <a:cxn ang="0">
                  <a:pos x="connsiteX3" y="connsiteY3"/>
                </a:cxn>
              </a:cxnLst>
              <a:rect l="l" t="t" r="r" b="b"/>
              <a:pathLst>
                <a:path w="78919" h="92876">
                  <a:moveTo>
                    <a:pt x="28928" y="92876"/>
                  </a:moveTo>
                  <a:cubicBezTo>
                    <a:pt x="38381" y="58548"/>
                    <a:pt x="55471" y="26798"/>
                    <a:pt x="78919" y="0"/>
                  </a:cubicBezTo>
                  <a:cubicBezTo>
                    <a:pt x="41845" y="16970"/>
                    <a:pt x="13322" y="48376"/>
                    <a:pt x="0" y="86913"/>
                  </a:cubicBezTo>
                  <a:cubicBezTo>
                    <a:pt x="9516" y="89458"/>
                    <a:pt x="19184" y="91449"/>
                    <a:pt x="28928" y="92876"/>
                  </a:cubicBezTo>
                </a:path>
              </a:pathLst>
            </a:custGeom>
            <a:solidFill>
              <a:srgbClr val="FFFFFF"/>
            </a:solidFill>
            <a:ln w="12687" cap="flat">
              <a:noFill/>
              <a:prstDash val="solid"/>
              <a:miter/>
            </a:ln>
          </p:spPr>
          <p:txBody>
            <a:bodyPr rtlCol="0" anchor="ctr"/>
            <a:lstStyle/>
            <a:p>
              <a:endParaRPr lang="en-AU"/>
            </a:p>
          </p:txBody>
        </p:sp>
        <p:sp>
          <p:nvSpPr>
            <p:cNvPr id="68" name="Freeform: Shape 67">
              <a:extLst>
                <a:ext uri="{FF2B5EF4-FFF2-40B4-BE49-F238E27FC236}">
                  <a16:creationId xmlns:a16="http://schemas.microsoft.com/office/drawing/2014/main" id="{1AB6B414-F85C-4507-921C-DCF8D0DFFC5E}"/>
                </a:ext>
              </a:extLst>
            </p:cNvPr>
            <p:cNvSpPr/>
            <p:nvPr/>
          </p:nvSpPr>
          <p:spPr>
            <a:xfrm>
              <a:off x="11222438" y="6051098"/>
              <a:ext cx="45847" cy="40257"/>
            </a:xfrm>
            <a:custGeom>
              <a:avLst/>
              <a:gdLst>
                <a:gd name="connsiteX0" fmla="*/ 38191 w 45847"/>
                <a:gd name="connsiteY0" fmla="*/ 5873 h 40257"/>
                <a:gd name="connsiteX1" fmla="*/ 42124 w 45847"/>
                <a:gd name="connsiteY1" fmla="*/ 9172 h 40257"/>
                <a:gd name="connsiteX2" fmla="*/ 42124 w 45847"/>
                <a:gd name="connsiteY2" fmla="*/ 9172 h 40257"/>
                <a:gd name="connsiteX3" fmla="*/ 45677 w 45847"/>
                <a:gd name="connsiteY3" fmla="*/ 40257 h 40257"/>
                <a:gd name="connsiteX4" fmla="*/ 44535 w 45847"/>
                <a:gd name="connsiteY4" fmla="*/ 40257 h 40257"/>
                <a:gd name="connsiteX5" fmla="*/ 0 w 45847"/>
                <a:gd name="connsiteY5" fmla="*/ 2193 h 40257"/>
                <a:gd name="connsiteX6" fmla="*/ 888 w 45847"/>
                <a:gd name="connsiteY6" fmla="*/ 1305 h 40257"/>
                <a:gd name="connsiteX7" fmla="*/ 7740 w 45847"/>
                <a:gd name="connsiteY7" fmla="*/ 36 h 40257"/>
                <a:gd name="connsiteX8" fmla="*/ 38191 w 45847"/>
                <a:gd name="connsiteY8" fmla="*/ 5873 h 4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47" h="40257">
                  <a:moveTo>
                    <a:pt x="38191" y="5873"/>
                  </a:moveTo>
                  <a:cubicBezTo>
                    <a:pt x="39587" y="6761"/>
                    <a:pt x="41617" y="7269"/>
                    <a:pt x="42124" y="9172"/>
                  </a:cubicBezTo>
                  <a:lnTo>
                    <a:pt x="42124" y="9172"/>
                  </a:lnTo>
                  <a:cubicBezTo>
                    <a:pt x="45119" y="19246"/>
                    <a:pt x="46324" y="29767"/>
                    <a:pt x="45677" y="40257"/>
                  </a:cubicBezTo>
                  <a:lnTo>
                    <a:pt x="44535" y="40257"/>
                  </a:lnTo>
                  <a:cubicBezTo>
                    <a:pt x="32748" y="24377"/>
                    <a:pt x="17522" y="11366"/>
                    <a:pt x="0" y="2193"/>
                  </a:cubicBezTo>
                  <a:lnTo>
                    <a:pt x="888" y="1305"/>
                  </a:lnTo>
                  <a:lnTo>
                    <a:pt x="7740" y="36"/>
                  </a:lnTo>
                  <a:cubicBezTo>
                    <a:pt x="18195" y="-300"/>
                    <a:pt x="28599" y="1693"/>
                    <a:pt x="38191" y="5873"/>
                  </a:cubicBezTo>
                </a:path>
              </a:pathLst>
            </a:custGeom>
            <a:solidFill>
              <a:srgbClr val="FFFFFF"/>
            </a:solidFill>
            <a:ln w="12687" cap="flat">
              <a:noFill/>
              <a:prstDash val="solid"/>
              <a:miter/>
            </a:ln>
          </p:spPr>
          <p:txBody>
            <a:bodyPr rtlCol="0" anchor="ctr"/>
            <a:lstStyle/>
            <a:p>
              <a:endParaRPr lang="en-AU"/>
            </a:p>
          </p:txBody>
        </p:sp>
        <p:sp>
          <p:nvSpPr>
            <p:cNvPr id="69" name="Freeform: Shape 68">
              <a:extLst>
                <a:ext uri="{FF2B5EF4-FFF2-40B4-BE49-F238E27FC236}">
                  <a16:creationId xmlns:a16="http://schemas.microsoft.com/office/drawing/2014/main" id="{F830524F-BE34-4D9D-A699-2336C2D9F629}"/>
                </a:ext>
              </a:extLst>
            </p:cNvPr>
            <p:cNvSpPr/>
            <p:nvPr/>
          </p:nvSpPr>
          <p:spPr>
            <a:xfrm>
              <a:off x="11303852" y="6051097"/>
              <a:ext cx="45720" cy="40258"/>
            </a:xfrm>
            <a:custGeom>
              <a:avLst/>
              <a:gdLst>
                <a:gd name="connsiteX0" fmla="*/ 7529 w 45720"/>
                <a:gd name="connsiteY0" fmla="*/ 5873 h 40258"/>
                <a:gd name="connsiteX1" fmla="*/ 3723 w 45720"/>
                <a:gd name="connsiteY1" fmla="*/ 9172 h 40258"/>
                <a:gd name="connsiteX2" fmla="*/ 3723 w 45720"/>
                <a:gd name="connsiteY2" fmla="*/ 9172 h 40258"/>
                <a:gd name="connsiteX3" fmla="*/ 170 w 45720"/>
                <a:gd name="connsiteY3" fmla="*/ 40258 h 40258"/>
                <a:gd name="connsiteX4" fmla="*/ 1185 w 45720"/>
                <a:gd name="connsiteY4" fmla="*/ 40258 h 40258"/>
                <a:gd name="connsiteX5" fmla="*/ 45720 w 45720"/>
                <a:gd name="connsiteY5" fmla="*/ 2194 h 40258"/>
                <a:gd name="connsiteX6" fmla="*/ 44832 w 45720"/>
                <a:gd name="connsiteY6" fmla="*/ 1306 h 40258"/>
                <a:gd name="connsiteX7" fmla="*/ 37981 w 45720"/>
                <a:gd name="connsiteY7" fmla="*/ 37 h 40258"/>
                <a:gd name="connsiteX8" fmla="*/ 7402 w 45720"/>
                <a:gd name="connsiteY8" fmla="*/ 5873 h 4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 h="40258">
                  <a:moveTo>
                    <a:pt x="7529" y="5873"/>
                  </a:moveTo>
                  <a:cubicBezTo>
                    <a:pt x="6133" y="6762"/>
                    <a:pt x="4230" y="7269"/>
                    <a:pt x="3723" y="9172"/>
                  </a:cubicBezTo>
                  <a:lnTo>
                    <a:pt x="3723" y="9172"/>
                  </a:lnTo>
                  <a:cubicBezTo>
                    <a:pt x="728" y="19247"/>
                    <a:pt x="-477" y="29768"/>
                    <a:pt x="170" y="40258"/>
                  </a:cubicBezTo>
                  <a:lnTo>
                    <a:pt x="1185" y="40258"/>
                  </a:lnTo>
                  <a:cubicBezTo>
                    <a:pt x="12972" y="24378"/>
                    <a:pt x="28198" y="11366"/>
                    <a:pt x="45720" y="2194"/>
                  </a:cubicBezTo>
                  <a:lnTo>
                    <a:pt x="44832" y="1306"/>
                  </a:lnTo>
                  <a:lnTo>
                    <a:pt x="37981" y="37"/>
                  </a:lnTo>
                  <a:cubicBezTo>
                    <a:pt x="27487" y="-302"/>
                    <a:pt x="17033" y="1691"/>
                    <a:pt x="7402" y="5873"/>
                  </a:cubicBezTo>
                </a:path>
              </a:pathLst>
            </a:custGeom>
            <a:solidFill>
              <a:srgbClr val="FFFFFF"/>
            </a:solidFill>
            <a:ln w="12687" cap="flat">
              <a:noFill/>
              <a:prstDash val="solid"/>
              <a:miter/>
            </a:ln>
          </p:spPr>
          <p:txBody>
            <a:bodyPr rtlCol="0" anchor="ctr"/>
            <a:lstStyle/>
            <a:p>
              <a:endParaRPr lang="en-AU"/>
            </a:p>
          </p:txBody>
        </p:sp>
        <p:sp>
          <p:nvSpPr>
            <p:cNvPr id="70" name="Freeform: Shape 69">
              <a:extLst>
                <a:ext uri="{FF2B5EF4-FFF2-40B4-BE49-F238E27FC236}">
                  <a16:creationId xmlns:a16="http://schemas.microsoft.com/office/drawing/2014/main" id="{30F43D5E-7A04-465D-8A3B-963431692BCC}"/>
                </a:ext>
              </a:extLst>
            </p:cNvPr>
            <p:cNvSpPr/>
            <p:nvPr/>
          </p:nvSpPr>
          <p:spPr>
            <a:xfrm>
              <a:off x="11039056" y="5988963"/>
              <a:ext cx="206473" cy="225592"/>
            </a:xfrm>
            <a:custGeom>
              <a:avLst/>
              <a:gdLst>
                <a:gd name="connsiteX0" fmla="*/ 148235 w 206473"/>
                <a:gd name="connsiteY0" fmla="*/ 30832 h 225592"/>
                <a:gd name="connsiteX1" fmla="*/ 206474 w 206473"/>
                <a:gd name="connsiteY1" fmla="*/ 174841 h 225592"/>
                <a:gd name="connsiteX2" fmla="*/ 5622 w 206473"/>
                <a:gd name="connsiteY2" fmla="*/ 225593 h 225592"/>
                <a:gd name="connsiteX3" fmla="*/ 6637 w 206473"/>
                <a:gd name="connsiteY3" fmla="*/ 115080 h 225592"/>
                <a:gd name="connsiteX4" fmla="*/ 56374 w 206473"/>
                <a:gd name="connsiteY4" fmla="*/ 153144 h 225592"/>
                <a:gd name="connsiteX5" fmla="*/ 7906 w 206473"/>
                <a:gd name="connsiteY5" fmla="*/ 74225 h 225592"/>
                <a:gd name="connsiteX6" fmla="*/ 35312 w 206473"/>
                <a:gd name="connsiteY6" fmla="*/ 22838 h 225592"/>
                <a:gd name="connsiteX7" fmla="*/ 109410 w 206473"/>
                <a:gd name="connsiteY7" fmla="*/ 98078 h 225592"/>
                <a:gd name="connsiteX8" fmla="*/ 87460 w 206473"/>
                <a:gd name="connsiteY8" fmla="*/ 0 h 225592"/>
                <a:gd name="connsiteX9" fmla="*/ 148235 w 206473"/>
                <a:gd name="connsiteY9" fmla="*/ 30071 h 22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473" h="225592">
                  <a:moveTo>
                    <a:pt x="148235" y="30832"/>
                  </a:moveTo>
                  <a:cubicBezTo>
                    <a:pt x="148235" y="30832"/>
                    <a:pt x="198988" y="112416"/>
                    <a:pt x="206474" y="174841"/>
                  </a:cubicBezTo>
                  <a:cubicBezTo>
                    <a:pt x="106365" y="159615"/>
                    <a:pt x="54217" y="173826"/>
                    <a:pt x="5622" y="225593"/>
                  </a:cubicBezTo>
                  <a:cubicBezTo>
                    <a:pt x="-2207" y="189131"/>
                    <a:pt x="-1851" y="151391"/>
                    <a:pt x="6637" y="115080"/>
                  </a:cubicBezTo>
                  <a:cubicBezTo>
                    <a:pt x="24286" y="126297"/>
                    <a:pt x="40933" y="139034"/>
                    <a:pt x="56374" y="153144"/>
                  </a:cubicBezTo>
                  <a:cubicBezTo>
                    <a:pt x="43369" y="125028"/>
                    <a:pt x="27103" y="98539"/>
                    <a:pt x="7906" y="74225"/>
                  </a:cubicBezTo>
                  <a:cubicBezTo>
                    <a:pt x="14148" y="55705"/>
                    <a:pt x="23411" y="38343"/>
                    <a:pt x="35312" y="22838"/>
                  </a:cubicBezTo>
                  <a:cubicBezTo>
                    <a:pt x="66981" y="39942"/>
                    <a:pt x="92789" y="66152"/>
                    <a:pt x="109410" y="98078"/>
                  </a:cubicBezTo>
                  <a:cubicBezTo>
                    <a:pt x="105109" y="64782"/>
                    <a:pt x="97763" y="31952"/>
                    <a:pt x="87460" y="0"/>
                  </a:cubicBezTo>
                  <a:cubicBezTo>
                    <a:pt x="106302" y="12672"/>
                    <a:pt x="126730" y="22783"/>
                    <a:pt x="148235" y="30071"/>
                  </a:cubicBezTo>
                </a:path>
              </a:pathLst>
            </a:custGeom>
            <a:solidFill>
              <a:srgbClr val="FFFFFF"/>
            </a:solidFill>
            <a:ln w="12687" cap="flat">
              <a:noFill/>
              <a:prstDash val="solid"/>
              <a:miter/>
            </a:ln>
          </p:spPr>
          <p:txBody>
            <a:bodyPr rtlCol="0" anchor="ctr"/>
            <a:lstStyle/>
            <a:p>
              <a:endParaRPr lang="en-AU"/>
            </a:p>
          </p:txBody>
        </p:sp>
        <p:sp>
          <p:nvSpPr>
            <p:cNvPr id="71" name="Freeform: Shape 70">
              <a:extLst>
                <a:ext uri="{FF2B5EF4-FFF2-40B4-BE49-F238E27FC236}">
                  <a16:creationId xmlns:a16="http://schemas.microsoft.com/office/drawing/2014/main" id="{8E7A24B6-2882-403E-AD8C-C915F99324AA}"/>
                </a:ext>
              </a:extLst>
            </p:cNvPr>
            <p:cNvSpPr/>
            <p:nvPr/>
          </p:nvSpPr>
          <p:spPr>
            <a:xfrm>
              <a:off x="11047597" y="6149339"/>
              <a:ext cx="402971" cy="114758"/>
            </a:xfrm>
            <a:custGeom>
              <a:avLst/>
              <a:gdLst>
                <a:gd name="connsiteX0" fmla="*/ 380 w 402971"/>
                <a:gd name="connsiteY0" fmla="*/ 79554 h 114758"/>
                <a:gd name="connsiteX1" fmla="*/ 83106 w 402971"/>
                <a:gd name="connsiteY1" fmla="*/ 38064 h 114758"/>
                <a:gd name="connsiteX2" fmla="*/ 402971 w 402971"/>
                <a:gd name="connsiteY2" fmla="*/ 0 h 114758"/>
                <a:gd name="connsiteX3" fmla="*/ 212651 w 402971"/>
                <a:gd name="connsiteY3" fmla="*/ 106326 h 114758"/>
                <a:gd name="connsiteX4" fmla="*/ 76128 w 402971"/>
                <a:gd name="connsiteY4" fmla="*/ 60776 h 114758"/>
                <a:gd name="connsiteX5" fmla="*/ 0 w 402971"/>
                <a:gd name="connsiteY5" fmla="*/ 79046 h 11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971" h="114758">
                  <a:moveTo>
                    <a:pt x="380" y="79554"/>
                  </a:moveTo>
                  <a:cubicBezTo>
                    <a:pt x="21544" y="55542"/>
                    <a:pt x="51196" y="40670"/>
                    <a:pt x="83106" y="38064"/>
                  </a:cubicBezTo>
                  <a:cubicBezTo>
                    <a:pt x="178267" y="28802"/>
                    <a:pt x="294616" y="141218"/>
                    <a:pt x="402971" y="0"/>
                  </a:cubicBezTo>
                  <a:cubicBezTo>
                    <a:pt x="397135" y="68388"/>
                    <a:pt x="329254" y="139568"/>
                    <a:pt x="212651" y="106326"/>
                  </a:cubicBezTo>
                  <a:cubicBezTo>
                    <a:pt x="149973" y="88816"/>
                    <a:pt x="124723" y="61029"/>
                    <a:pt x="76128" y="60776"/>
                  </a:cubicBezTo>
                  <a:cubicBezTo>
                    <a:pt x="49597" y="60126"/>
                    <a:pt x="23346" y="66424"/>
                    <a:pt x="0" y="79046"/>
                  </a:cubicBezTo>
                </a:path>
              </a:pathLst>
            </a:custGeom>
            <a:solidFill>
              <a:srgbClr val="FFFFFF"/>
            </a:solidFill>
            <a:ln w="12687" cap="flat">
              <a:noFill/>
              <a:prstDash val="solid"/>
              <a:miter/>
            </a:ln>
          </p:spPr>
          <p:txBody>
            <a:bodyPr rtlCol="0" anchor="ctr"/>
            <a:lstStyle/>
            <a:p>
              <a:endParaRPr lang="en-AU"/>
            </a:p>
          </p:txBody>
        </p:sp>
        <p:sp>
          <p:nvSpPr>
            <p:cNvPr id="72" name="Freeform: Shape 71">
              <a:extLst>
                <a:ext uri="{FF2B5EF4-FFF2-40B4-BE49-F238E27FC236}">
                  <a16:creationId xmlns:a16="http://schemas.microsoft.com/office/drawing/2014/main" id="{E2A22D2E-810E-4662-BD55-B3039C153471}"/>
                </a:ext>
              </a:extLst>
            </p:cNvPr>
            <p:cNvSpPr/>
            <p:nvPr/>
          </p:nvSpPr>
          <p:spPr>
            <a:xfrm>
              <a:off x="11327368" y="6000128"/>
              <a:ext cx="129418" cy="173825"/>
            </a:xfrm>
            <a:custGeom>
              <a:avLst/>
              <a:gdLst>
                <a:gd name="connsiteX0" fmla="*/ 73844 w 129418"/>
                <a:gd name="connsiteY0" fmla="*/ 507 h 173825"/>
                <a:gd name="connsiteX1" fmla="*/ 39333 w 129418"/>
                <a:gd name="connsiteY1" fmla="*/ 21443 h 173825"/>
                <a:gd name="connsiteX2" fmla="*/ 18271 w 129418"/>
                <a:gd name="connsiteY2" fmla="*/ 91481 h 173825"/>
                <a:gd name="connsiteX3" fmla="*/ 0 w 129418"/>
                <a:gd name="connsiteY3" fmla="*/ 173826 h 173825"/>
                <a:gd name="connsiteX4" fmla="*/ 111655 w 129418"/>
                <a:gd name="connsiteY4" fmla="*/ 135762 h 173825"/>
                <a:gd name="connsiteX5" fmla="*/ 129418 w 129418"/>
                <a:gd name="connsiteY5" fmla="*/ 34258 h 173825"/>
                <a:gd name="connsiteX6" fmla="*/ 68262 w 129418"/>
                <a:gd name="connsiteY6" fmla="*/ 93130 h 173825"/>
                <a:gd name="connsiteX7" fmla="*/ 73844 w 129418"/>
                <a:gd name="connsiteY7" fmla="*/ 0 h 17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418" h="173825">
                  <a:moveTo>
                    <a:pt x="73844" y="507"/>
                  </a:moveTo>
                  <a:cubicBezTo>
                    <a:pt x="61511" y="6028"/>
                    <a:pt x="49927" y="13061"/>
                    <a:pt x="39333" y="21443"/>
                  </a:cubicBezTo>
                  <a:cubicBezTo>
                    <a:pt x="30730" y="44282"/>
                    <a:pt x="23689" y="67683"/>
                    <a:pt x="18271" y="91481"/>
                  </a:cubicBezTo>
                  <a:cubicBezTo>
                    <a:pt x="7486" y="134493"/>
                    <a:pt x="0" y="173826"/>
                    <a:pt x="0" y="173826"/>
                  </a:cubicBezTo>
                  <a:cubicBezTo>
                    <a:pt x="0" y="173826"/>
                    <a:pt x="77143" y="170400"/>
                    <a:pt x="111655" y="135762"/>
                  </a:cubicBezTo>
                  <a:cubicBezTo>
                    <a:pt x="96049" y="110386"/>
                    <a:pt x="112670" y="55827"/>
                    <a:pt x="129418" y="34258"/>
                  </a:cubicBezTo>
                  <a:cubicBezTo>
                    <a:pt x="96049" y="46946"/>
                    <a:pt x="68262" y="93130"/>
                    <a:pt x="68262" y="93130"/>
                  </a:cubicBezTo>
                  <a:cubicBezTo>
                    <a:pt x="68262" y="93130"/>
                    <a:pt x="55574" y="37683"/>
                    <a:pt x="73844" y="0"/>
                  </a:cubicBezTo>
                </a:path>
              </a:pathLst>
            </a:custGeom>
            <a:solidFill>
              <a:srgbClr val="FFFFFF"/>
            </a:solidFill>
            <a:ln w="12687" cap="flat">
              <a:noFill/>
              <a:prstDash val="solid"/>
              <a:miter/>
            </a:ln>
          </p:spPr>
          <p:txBody>
            <a:bodyPr rtlCol="0" anchor="ctr"/>
            <a:lstStyle/>
            <a:p>
              <a:endParaRPr lang="en-AU"/>
            </a:p>
          </p:txBody>
        </p:sp>
        <p:sp>
          <p:nvSpPr>
            <p:cNvPr id="73" name="Freeform: Shape 72">
              <a:extLst>
                <a:ext uri="{FF2B5EF4-FFF2-40B4-BE49-F238E27FC236}">
                  <a16:creationId xmlns:a16="http://schemas.microsoft.com/office/drawing/2014/main" id="{04DA8861-0B73-4CCF-B9F2-699AB68DFCF9}"/>
                </a:ext>
              </a:extLst>
            </p:cNvPr>
            <p:cNvSpPr/>
            <p:nvPr/>
          </p:nvSpPr>
          <p:spPr>
            <a:xfrm>
              <a:off x="11205944" y="5892316"/>
              <a:ext cx="135000" cy="60993"/>
            </a:xfrm>
            <a:custGeom>
              <a:avLst/>
              <a:gdLst>
                <a:gd name="connsiteX0" fmla="*/ 254 w 135000"/>
                <a:gd name="connsiteY0" fmla="*/ 60993 h 60993"/>
                <a:gd name="connsiteX1" fmla="*/ 72449 w 135000"/>
                <a:gd name="connsiteY1" fmla="*/ 31684 h 60993"/>
                <a:gd name="connsiteX2" fmla="*/ 135001 w 135000"/>
                <a:gd name="connsiteY2" fmla="*/ 41454 h 60993"/>
                <a:gd name="connsiteX3" fmla="*/ 96937 w 135000"/>
                <a:gd name="connsiteY3" fmla="*/ 471 h 60993"/>
                <a:gd name="connsiteX4" fmla="*/ 41616 w 135000"/>
                <a:gd name="connsiteY4" fmla="*/ 13159 h 60993"/>
                <a:gd name="connsiteX5" fmla="*/ 0 w 135000"/>
                <a:gd name="connsiteY5" fmla="*/ 60612 h 6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000" h="60993">
                  <a:moveTo>
                    <a:pt x="254" y="60993"/>
                  </a:moveTo>
                  <a:cubicBezTo>
                    <a:pt x="19806" y="42547"/>
                    <a:pt x="45563" y="32091"/>
                    <a:pt x="72449" y="31684"/>
                  </a:cubicBezTo>
                  <a:cubicBezTo>
                    <a:pt x="123201" y="29654"/>
                    <a:pt x="135001" y="41454"/>
                    <a:pt x="135001" y="41454"/>
                  </a:cubicBezTo>
                  <a:cubicBezTo>
                    <a:pt x="135001" y="41454"/>
                    <a:pt x="116096" y="3389"/>
                    <a:pt x="96937" y="471"/>
                  </a:cubicBezTo>
                  <a:cubicBezTo>
                    <a:pt x="77600" y="-1540"/>
                    <a:pt x="58149" y="2923"/>
                    <a:pt x="41616" y="13159"/>
                  </a:cubicBezTo>
                  <a:cubicBezTo>
                    <a:pt x="22153" y="23029"/>
                    <a:pt x="7245" y="40026"/>
                    <a:pt x="0" y="60612"/>
                  </a:cubicBezTo>
                </a:path>
              </a:pathLst>
            </a:custGeom>
            <a:solidFill>
              <a:srgbClr val="FFFFFF"/>
            </a:solidFill>
            <a:ln w="12687" cap="flat">
              <a:noFill/>
              <a:prstDash val="solid"/>
              <a:miter/>
            </a:ln>
          </p:spPr>
          <p:txBody>
            <a:bodyPr rtlCol="0" anchor="ctr"/>
            <a:lstStyle/>
            <a:p>
              <a:endParaRPr lang="en-AU"/>
            </a:p>
          </p:txBody>
        </p:sp>
        <p:sp>
          <p:nvSpPr>
            <p:cNvPr id="74" name="Freeform: Shape 73">
              <a:extLst>
                <a:ext uri="{FF2B5EF4-FFF2-40B4-BE49-F238E27FC236}">
                  <a16:creationId xmlns:a16="http://schemas.microsoft.com/office/drawing/2014/main" id="{CE776B51-3C35-43D2-82B1-F71A6357828F}"/>
                </a:ext>
              </a:extLst>
            </p:cNvPr>
            <p:cNvSpPr/>
            <p:nvPr/>
          </p:nvSpPr>
          <p:spPr>
            <a:xfrm>
              <a:off x="11170440" y="5852937"/>
              <a:ext cx="97548" cy="95170"/>
            </a:xfrm>
            <a:custGeom>
              <a:avLst/>
              <a:gdLst>
                <a:gd name="connsiteX0" fmla="*/ 35884 w 97548"/>
                <a:gd name="connsiteY0" fmla="*/ 137 h 95170"/>
                <a:gd name="connsiteX1" fmla="*/ 97548 w 97548"/>
                <a:gd name="connsiteY1" fmla="*/ 8003 h 95170"/>
                <a:gd name="connsiteX2" fmla="*/ 739 w 97548"/>
                <a:gd name="connsiteY2" fmla="*/ 95170 h 95170"/>
                <a:gd name="connsiteX3" fmla="*/ 35884 w 97548"/>
                <a:gd name="connsiteY3" fmla="*/ 137 h 95170"/>
              </a:gdLst>
              <a:ahLst/>
              <a:cxnLst>
                <a:cxn ang="0">
                  <a:pos x="connsiteX0" y="connsiteY0"/>
                </a:cxn>
                <a:cxn ang="0">
                  <a:pos x="connsiteX1" y="connsiteY1"/>
                </a:cxn>
                <a:cxn ang="0">
                  <a:pos x="connsiteX2" y="connsiteY2"/>
                </a:cxn>
                <a:cxn ang="0">
                  <a:pos x="connsiteX3" y="connsiteY3"/>
                </a:cxn>
              </a:cxnLst>
              <a:rect l="l" t="t" r="r" b="b"/>
              <a:pathLst>
                <a:path w="97548" h="95170">
                  <a:moveTo>
                    <a:pt x="35884" y="137"/>
                  </a:moveTo>
                  <a:cubicBezTo>
                    <a:pt x="56730" y="-656"/>
                    <a:pt x="77565" y="2001"/>
                    <a:pt x="97548" y="8003"/>
                  </a:cubicBezTo>
                  <a:cubicBezTo>
                    <a:pt x="52759" y="19090"/>
                    <a:pt x="16446" y="51785"/>
                    <a:pt x="739" y="95170"/>
                  </a:cubicBezTo>
                  <a:cubicBezTo>
                    <a:pt x="104" y="64084"/>
                    <a:pt x="-6494" y="26147"/>
                    <a:pt x="35884" y="137"/>
                  </a:cubicBezTo>
                </a:path>
              </a:pathLst>
            </a:custGeom>
            <a:solidFill>
              <a:srgbClr val="FFFFFF"/>
            </a:solidFill>
            <a:ln w="12687" cap="flat">
              <a:noFill/>
              <a:prstDash val="solid"/>
              <a:miter/>
            </a:ln>
          </p:spPr>
          <p:txBody>
            <a:bodyPr rtlCol="0" anchor="ctr"/>
            <a:lstStyle/>
            <a:p>
              <a:endParaRPr lang="en-AU"/>
            </a:p>
          </p:txBody>
        </p:sp>
        <p:sp>
          <p:nvSpPr>
            <p:cNvPr id="75" name="Freeform: Shape 74">
              <a:extLst>
                <a:ext uri="{FF2B5EF4-FFF2-40B4-BE49-F238E27FC236}">
                  <a16:creationId xmlns:a16="http://schemas.microsoft.com/office/drawing/2014/main" id="{3BA84377-C90A-4F73-8101-104B6A084210}"/>
                </a:ext>
              </a:extLst>
            </p:cNvPr>
            <p:cNvSpPr/>
            <p:nvPr/>
          </p:nvSpPr>
          <p:spPr>
            <a:xfrm>
              <a:off x="10943428" y="6283452"/>
              <a:ext cx="70799" cy="83614"/>
            </a:xfrm>
            <a:custGeom>
              <a:avLst/>
              <a:gdLst>
                <a:gd name="connsiteX0" fmla="*/ 70799 w 70799"/>
                <a:gd name="connsiteY0" fmla="*/ 9897 h 83614"/>
                <a:gd name="connsiteX1" fmla="*/ 40982 w 70799"/>
                <a:gd name="connsiteY1" fmla="*/ 9897 h 83614"/>
                <a:gd name="connsiteX2" fmla="*/ 40982 w 70799"/>
                <a:gd name="connsiteY2" fmla="*/ 83614 h 83614"/>
                <a:gd name="connsiteX3" fmla="*/ 29944 w 70799"/>
                <a:gd name="connsiteY3" fmla="*/ 83614 h 83614"/>
                <a:gd name="connsiteX4" fmla="*/ 29944 w 70799"/>
                <a:gd name="connsiteY4" fmla="*/ 9897 h 83614"/>
                <a:gd name="connsiteX5" fmla="*/ 0 w 70799"/>
                <a:gd name="connsiteY5" fmla="*/ 9897 h 83614"/>
                <a:gd name="connsiteX6" fmla="*/ 0 w 70799"/>
                <a:gd name="connsiteY6" fmla="*/ 0 h 83614"/>
                <a:gd name="connsiteX7" fmla="*/ 70799 w 70799"/>
                <a:gd name="connsiteY7" fmla="*/ 0 h 83614"/>
                <a:gd name="connsiteX8" fmla="*/ 70799 w 70799"/>
                <a:gd name="connsiteY8" fmla="*/ 9897 h 8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99" h="83614">
                  <a:moveTo>
                    <a:pt x="70799" y="9897"/>
                  </a:moveTo>
                  <a:lnTo>
                    <a:pt x="40982" y="9897"/>
                  </a:lnTo>
                  <a:lnTo>
                    <a:pt x="40982" y="83614"/>
                  </a:lnTo>
                  <a:lnTo>
                    <a:pt x="29944" y="83614"/>
                  </a:lnTo>
                  <a:lnTo>
                    <a:pt x="29944" y="9897"/>
                  </a:lnTo>
                  <a:lnTo>
                    <a:pt x="0" y="9897"/>
                  </a:lnTo>
                  <a:lnTo>
                    <a:pt x="0" y="0"/>
                  </a:lnTo>
                  <a:lnTo>
                    <a:pt x="70799" y="0"/>
                  </a:lnTo>
                  <a:lnTo>
                    <a:pt x="70799" y="9897"/>
                  </a:lnTo>
                  <a:close/>
                </a:path>
              </a:pathLst>
            </a:custGeom>
            <a:solidFill>
              <a:srgbClr val="FFFFFF"/>
            </a:solidFill>
            <a:ln w="12687" cap="flat">
              <a:noFill/>
              <a:prstDash val="solid"/>
              <a:miter/>
            </a:ln>
          </p:spPr>
          <p:txBody>
            <a:bodyPr rtlCol="0" anchor="ctr"/>
            <a:lstStyle/>
            <a:p>
              <a:endParaRPr lang="en-AU"/>
            </a:p>
          </p:txBody>
        </p:sp>
        <p:sp>
          <p:nvSpPr>
            <p:cNvPr id="76" name="Freeform: Shape 75">
              <a:extLst>
                <a:ext uri="{FF2B5EF4-FFF2-40B4-BE49-F238E27FC236}">
                  <a16:creationId xmlns:a16="http://schemas.microsoft.com/office/drawing/2014/main" id="{8064A0C6-BB92-4A7F-A3F1-3D57131FC029}"/>
                </a:ext>
              </a:extLst>
            </p:cNvPr>
            <p:cNvSpPr/>
            <p:nvPr/>
          </p:nvSpPr>
          <p:spPr>
            <a:xfrm>
              <a:off x="11006215" y="6302850"/>
              <a:ext cx="53949" cy="65494"/>
            </a:xfrm>
            <a:custGeom>
              <a:avLst/>
              <a:gdLst>
                <a:gd name="connsiteX0" fmla="*/ 43412 w 53949"/>
                <a:gd name="connsiteY0" fmla="*/ 48737 h 65494"/>
                <a:gd name="connsiteX1" fmla="*/ 34911 w 53949"/>
                <a:gd name="connsiteY1" fmla="*/ 53939 h 65494"/>
                <a:gd name="connsiteX2" fmla="*/ 24761 w 53949"/>
                <a:gd name="connsiteY2" fmla="*/ 56096 h 65494"/>
                <a:gd name="connsiteX3" fmla="*/ 14864 w 53949"/>
                <a:gd name="connsiteY3" fmla="*/ 53305 h 65494"/>
                <a:gd name="connsiteX4" fmla="*/ 11565 w 53949"/>
                <a:gd name="connsiteY4" fmla="*/ 45311 h 65494"/>
                <a:gd name="connsiteX5" fmla="*/ 14357 w 53949"/>
                <a:gd name="connsiteY5" fmla="*/ 37698 h 65494"/>
                <a:gd name="connsiteX6" fmla="*/ 21715 w 53949"/>
                <a:gd name="connsiteY6" fmla="*/ 33765 h 65494"/>
                <a:gd name="connsiteX7" fmla="*/ 32120 w 53949"/>
                <a:gd name="connsiteY7" fmla="*/ 32116 h 65494"/>
                <a:gd name="connsiteX8" fmla="*/ 43412 w 53949"/>
                <a:gd name="connsiteY8" fmla="*/ 31227 h 65494"/>
                <a:gd name="connsiteX9" fmla="*/ 53944 w 53949"/>
                <a:gd name="connsiteY9" fmla="*/ 64216 h 65494"/>
                <a:gd name="connsiteX10" fmla="*/ 53944 w 53949"/>
                <a:gd name="connsiteY10" fmla="*/ 21585 h 65494"/>
                <a:gd name="connsiteX11" fmla="*/ 52167 w 53949"/>
                <a:gd name="connsiteY11" fmla="*/ 11434 h 65494"/>
                <a:gd name="connsiteX12" fmla="*/ 46711 w 53949"/>
                <a:gd name="connsiteY12" fmla="*/ 4836 h 65494"/>
                <a:gd name="connsiteX13" fmla="*/ 38210 w 53949"/>
                <a:gd name="connsiteY13" fmla="*/ 1030 h 65494"/>
                <a:gd name="connsiteX14" fmla="*/ 26664 w 53949"/>
                <a:gd name="connsiteY14" fmla="*/ 15 h 65494"/>
                <a:gd name="connsiteX15" fmla="*/ 15118 w 53949"/>
                <a:gd name="connsiteY15" fmla="*/ 1030 h 65494"/>
                <a:gd name="connsiteX16" fmla="*/ 6236 w 53949"/>
                <a:gd name="connsiteY16" fmla="*/ 2806 h 65494"/>
                <a:gd name="connsiteX17" fmla="*/ 6236 w 53949"/>
                <a:gd name="connsiteY17" fmla="*/ 13591 h 65494"/>
                <a:gd name="connsiteX18" fmla="*/ 6236 w 53949"/>
                <a:gd name="connsiteY18" fmla="*/ 13591 h 65494"/>
                <a:gd name="connsiteX19" fmla="*/ 16768 w 53949"/>
                <a:gd name="connsiteY19" fmla="*/ 10419 h 65494"/>
                <a:gd name="connsiteX20" fmla="*/ 26030 w 53949"/>
                <a:gd name="connsiteY20" fmla="*/ 9277 h 65494"/>
                <a:gd name="connsiteX21" fmla="*/ 32501 w 53949"/>
                <a:gd name="connsiteY21" fmla="*/ 9277 h 65494"/>
                <a:gd name="connsiteX22" fmla="*/ 37956 w 53949"/>
                <a:gd name="connsiteY22" fmla="*/ 11053 h 65494"/>
                <a:gd name="connsiteX23" fmla="*/ 41509 w 53949"/>
                <a:gd name="connsiteY23" fmla="*/ 14860 h 65494"/>
                <a:gd name="connsiteX24" fmla="*/ 42778 w 53949"/>
                <a:gd name="connsiteY24" fmla="*/ 20696 h 65494"/>
                <a:gd name="connsiteX25" fmla="*/ 42778 w 53949"/>
                <a:gd name="connsiteY25" fmla="*/ 22346 h 65494"/>
                <a:gd name="connsiteX26" fmla="*/ 25649 w 53949"/>
                <a:gd name="connsiteY26" fmla="*/ 23742 h 65494"/>
                <a:gd name="connsiteX27" fmla="*/ 11819 w 53949"/>
                <a:gd name="connsiteY27" fmla="*/ 27167 h 65494"/>
                <a:gd name="connsiteX28" fmla="*/ 3064 w 53949"/>
                <a:gd name="connsiteY28" fmla="*/ 34019 h 65494"/>
                <a:gd name="connsiteX29" fmla="*/ 19 w 53949"/>
                <a:gd name="connsiteY29" fmla="*/ 45565 h 65494"/>
                <a:gd name="connsiteX30" fmla="*/ 5982 w 53949"/>
                <a:gd name="connsiteY30" fmla="*/ 59902 h 65494"/>
                <a:gd name="connsiteX31" fmla="*/ 20320 w 53949"/>
                <a:gd name="connsiteY31" fmla="*/ 65485 h 65494"/>
                <a:gd name="connsiteX32" fmla="*/ 28313 w 53949"/>
                <a:gd name="connsiteY32" fmla="*/ 64597 h 65494"/>
                <a:gd name="connsiteX33" fmla="*/ 34403 w 53949"/>
                <a:gd name="connsiteY33" fmla="*/ 62440 h 65494"/>
                <a:gd name="connsiteX34" fmla="*/ 38972 w 53949"/>
                <a:gd name="connsiteY34" fmla="*/ 59775 h 65494"/>
                <a:gd name="connsiteX35" fmla="*/ 42778 w 53949"/>
                <a:gd name="connsiteY35" fmla="*/ 57111 h 65494"/>
                <a:gd name="connsiteX36" fmla="*/ 42778 w 53949"/>
                <a:gd name="connsiteY36" fmla="*/ 63836 h 6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949" h="65494">
                  <a:moveTo>
                    <a:pt x="43412" y="48737"/>
                  </a:moveTo>
                  <a:cubicBezTo>
                    <a:pt x="40799" y="50809"/>
                    <a:pt x="37944" y="52555"/>
                    <a:pt x="34911" y="53939"/>
                  </a:cubicBezTo>
                  <a:cubicBezTo>
                    <a:pt x="31726" y="55383"/>
                    <a:pt x="28263" y="56119"/>
                    <a:pt x="24761" y="56096"/>
                  </a:cubicBezTo>
                  <a:cubicBezTo>
                    <a:pt x="21234" y="56397"/>
                    <a:pt x="17719" y="55406"/>
                    <a:pt x="14864" y="53305"/>
                  </a:cubicBezTo>
                  <a:cubicBezTo>
                    <a:pt x="12580" y="51299"/>
                    <a:pt x="11362" y="48344"/>
                    <a:pt x="11565" y="45311"/>
                  </a:cubicBezTo>
                  <a:cubicBezTo>
                    <a:pt x="11388" y="42493"/>
                    <a:pt x="12390" y="39730"/>
                    <a:pt x="14357" y="37698"/>
                  </a:cubicBezTo>
                  <a:cubicBezTo>
                    <a:pt x="16463" y="35822"/>
                    <a:pt x="18988" y="34473"/>
                    <a:pt x="21715" y="33765"/>
                  </a:cubicBezTo>
                  <a:cubicBezTo>
                    <a:pt x="25116" y="32878"/>
                    <a:pt x="28605" y="32325"/>
                    <a:pt x="32120" y="32116"/>
                  </a:cubicBezTo>
                  <a:lnTo>
                    <a:pt x="43412" y="31227"/>
                  </a:lnTo>
                  <a:close/>
                  <a:moveTo>
                    <a:pt x="53944" y="64216"/>
                  </a:moveTo>
                  <a:lnTo>
                    <a:pt x="53944" y="21585"/>
                  </a:lnTo>
                  <a:cubicBezTo>
                    <a:pt x="54019" y="18117"/>
                    <a:pt x="53423" y="14668"/>
                    <a:pt x="52167" y="11434"/>
                  </a:cubicBezTo>
                  <a:cubicBezTo>
                    <a:pt x="50974" y="8786"/>
                    <a:pt x="49084" y="6509"/>
                    <a:pt x="46711" y="4836"/>
                  </a:cubicBezTo>
                  <a:cubicBezTo>
                    <a:pt x="44173" y="2990"/>
                    <a:pt x="41281" y="1695"/>
                    <a:pt x="38210" y="1030"/>
                  </a:cubicBezTo>
                  <a:cubicBezTo>
                    <a:pt x="34417" y="262"/>
                    <a:pt x="30534" y="-78"/>
                    <a:pt x="26664" y="15"/>
                  </a:cubicBezTo>
                  <a:cubicBezTo>
                    <a:pt x="22794" y="-21"/>
                    <a:pt x="18924" y="319"/>
                    <a:pt x="15118" y="1030"/>
                  </a:cubicBezTo>
                  <a:lnTo>
                    <a:pt x="6236" y="2806"/>
                  </a:lnTo>
                  <a:lnTo>
                    <a:pt x="6236" y="13591"/>
                  </a:lnTo>
                  <a:lnTo>
                    <a:pt x="6236" y="13591"/>
                  </a:lnTo>
                  <a:cubicBezTo>
                    <a:pt x="9637" y="12204"/>
                    <a:pt x="13164" y="11142"/>
                    <a:pt x="16768" y="10419"/>
                  </a:cubicBezTo>
                  <a:cubicBezTo>
                    <a:pt x="19800" y="9702"/>
                    <a:pt x="22909" y="9319"/>
                    <a:pt x="26030" y="9277"/>
                  </a:cubicBezTo>
                  <a:cubicBezTo>
                    <a:pt x="28186" y="9144"/>
                    <a:pt x="30344" y="9144"/>
                    <a:pt x="32501" y="9277"/>
                  </a:cubicBezTo>
                  <a:cubicBezTo>
                    <a:pt x="34417" y="9541"/>
                    <a:pt x="36257" y="10142"/>
                    <a:pt x="37956" y="11053"/>
                  </a:cubicBezTo>
                  <a:cubicBezTo>
                    <a:pt x="39505" y="11926"/>
                    <a:pt x="40747" y="13256"/>
                    <a:pt x="41509" y="14860"/>
                  </a:cubicBezTo>
                  <a:cubicBezTo>
                    <a:pt x="42448" y="16659"/>
                    <a:pt x="42879" y="18673"/>
                    <a:pt x="42778" y="20696"/>
                  </a:cubicBezTo>
                  <a:lnTo>
                    <a:pt x="42778" y="22346"/>
                  </a:lnTo>
                  <a:cubicBezTo>
                    <a:pt x="36688" y="22346"/>
                    <a:pt x="30978" y="23107"/>
                    <a:pt x="25649" y="23742"/>
                  </a:cubicBezTo>
                  <a:cubicBezTo>
                    <a:pt x="20891" y="24142"/>
                    <a:pt x="16222" y="25298"/>
                    <a:pt x="11819" y="27167"/>
                  </a:cubicBezTo>
                  <a:cubicBezTo>
                    <a:pt x="8355" y="28647"/>
                    <a:pt x="5336" y="31009"/>
                    <a:pt x="3064" y="34019"/>
                  </a:cubicBezTo>
                  <a:cubicBezTo>
                    <a:pt x="894" y="37469"/>
                    <a:pt x="-159" y="41496"/>
                    <a:pt x="19" y="45565"/>
                  </a:cubicBezTo>
                  <a:cubicBezTo>
                    <a:pt x="-133" y="50978"/>
                    <a:pt x="2037" y="56197"/>
                    <a:pt x="5982" y="59902"/>
                  </a:cubicBezTo>
                  <a:cubicBezTo>
                    <a:pt x="9802" y="63633"/>
                    <a:pt x="14979" y="65649"/>
                    <a:pt x="20320" y="65485"/>
                  </a:cubicBezTo>
                  <a:cubicBezTo>
                    <a:pt x="23010" y="65547"/>
                    <a:pt x="25700" y="65248"/>
                    <a:pt x="28313" y="64597"/>
                  </a:cubicBezTo>
                  <a:cubicBezTo>
                    <a:pt x="30420" y="64130"/>
                    <a:pt x="32475" y="63406"/>
                    <a:pt x="34403" y="62440"/>
                  </a:cubicBezTo>
                  <a:cubicBezTo>
                    <a:pt x="36028" y="61745"/>
                    <a:pt x="37563" y="60850"/>
                    <a:pt x="38972" y="59775"/>
                  </a:cubicBezTo>
                  <a:lnTo>
                    <a:pt x="42778" y="57111"/>
                  </a:lnTo>
                  <a:lnTo>
                    <a:pt x="42778" y="63836"/>
                  </a:lnTo>
                  <a:close/>
                </a:path>
              </a:pathLst>
            </a:custGeom>
            <a:solidFill>
              <a:srgbClr val="FFFFFF"/>
            </a:solidFill>
            <a:ln w="12687" cap="flat">
              <a:noFill/>
              <a:prstDash val="solid"/>
              <a:miter/>
            </a:ln>
          </p:spPr>
          <p:txBody>
            <a:bodyPr rtlCol="0" anchor="ctr"/>
            <a:lstStyle/>
            <a:p>
              <a:endParaRPr lang="en-AU"/>
            </a:p>
          </p:txBody>
        </p:sp>
        <p:sp>
          <p:nvSpPr>
            <p:cNvPr id="77" name="Freeform: Shape 76">
              <a:extLst>
                <a:ext uri="{FF2B5EF4-FFF2-40B4-BE49-F238E27FC236}">
                  <a16:creationId xmlns:a16="http://schemas.microsoft.com/office/drawing/2014/main" id="{EB5115B2-CCF8-4EB8-8C7A-7736796D2186}"/>
                </a:ext>
              </a:extLst>
            </p:cNvPr>
            <p:cNvSpPr/>
            <p:nvPr/>
          </p:nvSpPr>
          <p:spPr>
            <a:xfrm>
              <a:off x="11073980" y="6302481"/>
              <a:ext cx="49385" cy="66037"/>
            </a:xfrm>
            <a:custGeom>
              <a:avLst/>
              <a:gdLst>
                <a:gd name="connsiteX0" fmla="*/ 49237 w 49385"/>
                <a:gd name="connsiteY0" fmla="*/ 46441 h 66037"/>
                <a:gd name="connsiteX1" fmla="*/ 42132 w 49385"/>
                <a:gd name="connsiteY1" fmla="*/ 60525 h 66037"/>
                <a:gd name="connsiteX2" fmla="*/ 22719 w 49385"/>
                <a:gd name="connsiteY2" fmla="*/ 65981 h 66037"/>
                <a:gd name="connsiteX3" fmla="*/ 10031 w 49385"/>
                <a:gd name="connsiteY3" fmla="*/ 64331 h 66037"/>
                <a:gd name="connsiteX4" fmla="*/ 261 w 49385"/>
                <a:gd name="connsiteY4" fmla="*/ 60779 h 66037"/>
                <a:gd name="connsiteX5" fmla="*/ 261 w 49385"/>
                <a:gd name="connsiteY5" fmla="*/ 48979 h 66037"/>
                <a:gd name="connsiteX6" fmla="*/ 261 w 49385"/>
                <a:gd name="connsiteY6" fmla="*/ 48979 h 66037"/>
                <a:gd name="connsiteX7" fmla="*/ 11427 w 49385"/>
                <a:gd name="connsiteY7" fmla="*/ 54942 h 66037"/>
                <a:gd name="connsiteX8" fmla="*/ 23100 w 49385"/>
                <a:gd name="connsiteY8" fmla="*/ 57099 h 66037"/>
                <a:gd name="connsiteX9" fmla="*/ 34011 w 49385"/>
                <a:gd name="connsiteY9" fmla="*/ 54942 h 66037"/>
                <a:gd name="connsiteX10" fmla="*/ 37945 w 49385"/>
                <a:gd name="connsiteY10" fmla="*/ 47837 h 66037"/>
                <a:gd name="connsiteX11" fmla="*/ 35788 w 49385"/>
                <a:gd name="connsiteY11" fmla="*/ 42254 h 66037"/>
                <a:gd name="connsiteX12" fmla="*/ 27667 w 49385"/>
                <a:gd name="connsiteY12" fmla="*/ 38955 h 66037"/>
                <a:gd name="connsiteX13" fmla="*/ 21831 w 49385"/>
                <a:gd name="connsiteY13" fmla="*/ 37813 h 66037"/>
                <a:gd name="connsiteX14" fmla="*/ 15233 w 49385"/>
                <a:gd name="connsiteY14" fmla="*/ 36291 h 66037"/>
                <a:gd name="connsiteX15" fmla="*/ 3433 w 49385"/>
                <a:gd name="connsiteY15" fmla="*/ 29947 h 66037"/>
                <a:gd name="connsiteX16" fmla="*/ 7 w 49385"/>
                <a:gd name="connsiteY16" fmla="*/ 19416 h 66037"/>
                <a:gd name="connsiteX17" fmla="*/ 2672 w 49385"/>
                <a:gd name="connsiteY17" fmla="*/ 11803 h 66037"/>
                <a:gd name="connsiteX18" fmla="*/ 7494 w 49385"/>
                <a:gd name="connsiteY18" fmla="*/ 5713 h 66037"/>
                <a:gd name="connsiteX19" fmla="*/ 15487 w 49385"/>
                <a:gd name="connsiteY19" fmla="*/ 1526 h 66037"/>
                <a:gd name="connsiteX20" fmla="*/ 26399 w 49385"/>
                <a:gd name="connsiteY20" fmla="*/ 3 h 66037"/>
                <a:gd name="connsiteX21" fmla="*/ 37691 w 49385"/>
                <a:gd name="connsiteY21" fmla="*/ 1272 h 66037"/>
                <a:gd name="connsiteX22" fmla="*/ 47334 w 49385"/>
                <a:gd name="connsiteY22" fmla="*/ 4698 h 66037"/>
                <a:gd name="connsiteX23" fmla="*/ 47334 w 49385"/>
                <a:gd name="connsiteY23" fmla="*/ 15990 h 66037"/>
                <a:gd name="connsiteX24" fmla="*/ 46699 w 49385"/>
                <a:gd name="connsiteY24" fmla="*/ 15990 h 66037"/>
                <a:gd name="connsiteX25" fmla="*/ 36930 w 49385"/>
                <a:gd name="connsiteY25" fmla="*/ 10915 h 66037"/>
                <a:gd name="connsiteX26" fmla="*/ 25510 w 49385"/>
                <a:gd name="connsiteY26" fmla="*/ 8885 h 66037"/>
                <a:gd name="connsiteX27" fmla="*/ 15360 w 49385"/>
                <a:gd name="connsiteY27" fmla="*/ 11803 h 66037"/>
                <a:gd name="connsiteX28" fmla="*/ 11427 w 49385"/>
                <a:gd name="connsiteY28" fmla="*/ 18401 h 66037"/>
                <a:gd name="connsiteX29" fmla="*/ 13838 w 49385"/>
                <a:gd name="connsiteY29" fmla="*/ 24237 h 66037"/>
                <a:gd name="connsiteX30" fmla="*/ 21450 w 49385"/>
                <a:gd name="connsiteY30" fmla="*/ 27409 h 66037"/>
                <a:gd name="connsiteX31" fmla="*/ 28048 w 49385"/>
                <a:gd name="connsiteY31" fmla="*/ 28805 h 66037"/>
                <a:gd name="connsiteX32" fmla="*/ 34011 w 49385"/>
                <a:gd name="connsiteY32" fmla="*/ 30074 h 66037"/>
                <a:gd name="connsiteX33" fmla="*/ 45431 w 49385"/>
                <a:gd name="connsiteY33" fmla="*/ 35783 h 66037"/>
                <a:gd name="connsiteX34" fmla="*/ 49364 w 49385"/>
                <a:gd name="connsiteY34" fmla="*/ 46822 h 6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385" h="66037">
                  <a:moveTo>
                    <a:pt x="49237" y="46441"/>
                  </a:moveTo>
                  <a:cubicBezTo>
                    <a:pt x="49275" y="52007"/>
                    <a:pt x="46637" y="57251"/>
                    <a:pt x="42132" y="60525"/>
                  </a:cubicBezTo>
                  <a:cubicBezTo>
                    <a:pt x="36461" y="64477"/>
                    <a:pt x="29622" y="66399"/>
                    <a:pt x="22719" y="65981"/>
                  </a:cubicBezTo>
                  <a:cubicBezTo>
                    <a:pt x="18431" y="66044"/>
                    <a:pt x="14155" y="65488"/>
                    <a:pt x="10031" y="64331"/>
                  </a:cubicBezTo>
                  <a:cubicBezTo>
                    <a:pt x="6669" y="63467"/>
                    <a:pt x="3395" y="62278"/>
                    <a:pt x="261" y="60779"/>
                  </a:cubicBezTo>
                  <a:lnTo>
                    <a:pt x="261" y="48979"/>
                  </a:lnTo>
                  <a:lnTo>
                    <a:pt x="261" y="48979"/>
                  </a:lnTo>
                  <a:cubicBezTo>
                    <a:pt x="3712" y="51435"/>
                    <a:pt x="7468" y="53440"/>
                    <a:pt x="11427" y="54942"/>
                  </a:cubicBezTo>
                  <a:cubicBezTo>
                    <a:pt x="15170" y="56297"/>
                    <a:pt x="19116" y="57025"/>
                    <a:pt x="23100" y="57099"/>
                  </a:cubicBezTo>
                  <a:cubicBezTo>
                    <a:pt x="26856" y="57280"/>
                    <a:pt x="30598" y="56540"/>
                    <a:pt x="34011" y="54942"/>
                  </a:cubicBezTo>
                  <a:cubicBezTo>
                    <a:pt x="36587" y="53529"/>
                    <a:pt x="38110" y="50765"/>
                    <a:pt x="37945" y="47837"/>
                  </a:cubicBezTo>
                  <a:cubicBezTo>
                    <a:pt x="38135" y="45741"/>
                    <a:pt x="37336" y="43675"/>
                    <a:pt x="35788" y="42254"/>
                  </a:cubicBezTo>
                  <a:cubicBezTo>
                    <a:pt x="33390" y="40516"/>
                    <a:pt x="30598" y="39384"/>
                    <a:pt x="27667" y="38955"/>
                  </a:cubicBezTo>
                  <a:lnTo>
                    <a:pt x="21831" y="37813"/>
                  </a:lnTo>
                  <a:lnTo>
                    <a:pt x="15233" y="36291"/>
                  </a:lnTo>
                  <a:cubicBezTo>
                    <a:pt x="10729" y="35474"/>
                    <a:pt x="6605" y="33253"/>
                    <a:pt x="3433" y="29947"/>
                  </a:cubicBezTo>
                  <a:cubicBezTo>
                    <a:pt x="1099" y="26941"/>
                    <a:pt x="-106" y="23217"/>
                    <a:pt x="7" y="19416"/>
                  </a:cubicBezTo>
                  <a:cubicBezTo>
                    <a:pt x="223" y="16690"/>
                    <a:pt x="1137" y="14069"/>
                    <a:pt x="2672" y="11803"/>
                  </a:cubicBezTo>
                  <a:cubicBezTo>
                    <a:pt x="3789" y="9425"/>
                    <a:pt x="5438" y="7340"/>
                    <a:pt x="7494" y="5713"/>
                  </a:cubicBezTo>
                  <a:cubicBezTo>
                    <a:pt x="9866" y="3821"/>
                    <a:pt x="12582" y="2400"/>
                    <a:pt x="15487" y="1526"/>
                  </a:cubicBezTo>
                  <a:cubicBezTo>
                    <a:pt x="19027" y="470"/>
                    <a:pt x="22706" y="-44"/>
                    <a:pt x="26399" y="3"/>
                  </a:cubicBezTo>
                  <a:cubicBezTo>
                    <a:pt x="30193" y="-7"/>
                    <a:pt x="33986" y="419"/>
                    <a:pt x="37691" y="1272"/>
                  </a:cubicBezTo>
                  <a:cubicBezTo>
                    <a:pt x="41028" y="2038"/>
                    <a:pt x="44264" y="3188"/>
                    <a:pt x="47334" y="4698"/>
                  </a:cubicBezTo>
                  <a:lnTo>
                    <a:pt x="47334" y="15990"/>
                  </a:lnTo>
                  <a:lnTo>
                    <a:pt x="46699" y="15990"/>
                  </a:lnTo>
                  <a:cubicBezTo>
                    <a:pt x="43718" y="13823"/>
                    <a:pt x="40419" y="12112"/>
                    <a:pt x="36930" y="10915"/>
                  </a:cubicBezTo>
                  <a:cubicBezTo>
                    <a:pt x="33276" y="9576"/>
                    <a:pt x="29406" y="8890"/>
                    <a:pt x="25510" y="8885"/>
                  </a:cubicBezTo>
                  <a:cubicBezTo>
                    <a:pt x="21933" y="8990"/>
                    <a:pt x="18443" y="9993"/>
                    <a:pt x="15360" y="11803"/>
                  </a:cubicBezTo>
                  <a:cubicBezTo>
                    <a:pt x="12911" y="13089"/>
                    <a:pt x="11389" y="15637"/>
                    <a:pt x="11427" y="18401"/>
                  </a:cubicBezTo>
                  <a:cubicBezTo>
                    <a:pt x="11236" y="20622"/>
                    <a:pt x="12125" y="22800"/>
                    <a:pt x="13838" y="24237"/>
                  </a:cubicBezTo>
                  <a:cubicBezTo>
                    <a:pt x="16083" y="25899"/>
                    <a:pt x="18697" y="26988"/>
                    <a:pt x="21450" y="27409"/>
                  </a:cubicBezTo>
                  <a:cubicBezTo>
                    <a:pt x="23481" y="27409"/>
                    <a:pt x="25637" y="28424"/>
                    <a:pt x="28048" y="28805"/>
                  </a:cubicBezTo>
                  <a:lnTo>
                    <a:pt x="34011" y="30074"/>
                  </a:lnTo>
                  <a:cubicBezTo>
                    <a:pt x="38275" y="30865"/>
                    <a:pt x="42233" y="32845"/>
                    <a:pt x="45431" y="35783"/>
                  </a:cubicBezTo>
                  <a:cubicBezTo>
                    <a:pt x="48159" y="38790"/>
                    <a:pt x="49580" y="42765"/>
                    <a:pt x="49364" y="46822"/>
                  </a:cubicBezTo>
                </a:path>
              </a:pathLst>
            </a:custGeom>
            <a:solidFill>
              <a:srgbClr val="FFFFFF"/>
            </a:solidFill>
            <a:ln w="12687" cap="flat">
              <a:noFill/>
              <a:prstDash val="solid"/>
              <a:miter/>
            </a:ln>
          </p:spPr>
          <p:txBody>
            <a:bodyPr rtlCol="0" anchor="ctr"/>
            <a:lstStyle/>
            <a:p>
              <a:endParaRPr lang="en-AU"/>
            </a:p>
          </p:txBody>
        </p:sp>
        <p:sp>
          <p:nvSpPr>
            <p:cNvPr id="78" name="Freeform: Shape 77">
              <a:extLst>
                <a:ext uri="{FF2B5EF4-FFF2-40B4-BE49-F238E27FC236}">
                  <a16:creationId xmlns:a16="http://schemas.microsoft.com/office/drawing/2014/main" id="{A231ADFA-5D0D-4F8F-9D17-A108335F8C11}"/>
                </a:ext>
              </a:extLst>
            </p:cNvPr>
            <p:cNvSpPr/>
            <p:nvPr/>
          </p:nvSpPr>
          <p:spPr>
            <a:xfrm>
              <a:off x="11136794" y="6302549"/>
              <a:ext cx="91529" cy="64517"/>
            </a:xfrm>
            <a:custGeom>
              <a:avLst/>
              <a:gdLst>
                <a:gd name="connsiteX0" fmla="*/ 91100 w 91529"/>
                <a:gd name="connsiteY0" fmla="*/ 64517 h 64517"/>
                <a:gd name="connsiteX1" fmla="*/ 80569 w 91529"/>
                <a:gd name="connsiteY1" fmla="*/ 64517 h 64517"/>
                <a:gd name="connsiteX2" fmla="*/ 80569 w 91529"/>
                <a:gd name="connsiteY2" fmla="*/ 28737 h 64517"/>
                <a:gd name="connsiteX3" fmla="*/ 80569 w 91529"/>
                <a:gd name="connsiteY3" fmla="*/ 20997 h 64517"/>
                <a:gd name="connsiteX4" fmla="*/ 79046 w 91529"/>
                <a:gd name="connsiteY4" fmla="*/ 14907 h 64517"/>
                <a:gd name="connsiteX5" fmla="*/ 75240 w 91529"/>
                <a:gd name="connsiteY5" fmla="*/ 11354 h 64517"/>
                <a:gd name="connsiteX6" fmla="*/ 68262 w 91529"/>
                <a:gd name="connsiteY6" fmla="*/ 10086 h 64517"/>
                <a:gd name="connsiteX7" fmla="*/ 59507 w 91529"/>
                <a:gd name="connsiteY7" fmla="*/ 12243 h 64517"/>
                <a:gd name="connsiteX8" fmla="*/ 50625 w 91529"/>
                <a:gd name="connsiteY8" fmla="*/ 17952 h 64517"/>
                <a:gd name="connsiteX9" fmla="*/ 50625 w 91529"/>
                <a:gd name="connsiteY9" fmla="*/ 20997 h 64517"/>
                <a:gd name="connsiteX10" fmla="*/ 50625 w 91529"/>
                <a:gd name="connsiteY10" fmla="*/ 24296 h 64517"/>
                <a:gd name="connsiteX11" fmla="*/ 50625 w 91529"/>
                <a:gd name="connsiteY11" fmla="*/ 64517 h 64517"/>
                <a:gd name="connsiteX12" fmla="*/ 40095 w 91529"/>
                <a:gd name="connsiteY12" fmla="*/ 64517 h 64517"/>
                <a:gd name="connsiteX13" fmla="*/ 40095 w 91529"/>
                <a:gd name="connsiteY13" fmla="*/ 28737 h 64517"/>
                <a:gd name="connsiteX14" fmla="*/ 40095 w 91529"/>
                <a:gd name="connsiteY14" fmla="*/ 20870 h 64517"/>
                <a:gd name="connsiteX15" fmla="*/ 38572 w 91529"/>
                <a:gd name="connsiteY15" fmla="*/ 14907 h 64517"/>
                <a:gd name="connsiteX16" fmla="*/ 34765 w 91529"/>
                <a:gd name="connsiteY16" fmla="*/ 11354 h 64517"/>
                <a:gd name="connsiteX17" fmla="*/ 27914 w 91529"/>
                <a:gd name="connsiteY17" fmla="*/ 10086 h 64517"/>
                <a:gd name="connsiteX18" fmla="*/ 19159 w 91529"/>
                <a:gd name="connsiteY18" fmla="*/ 12243 h 64517"/>
                <a:gd name="connsiteX19" fmla="*/ 10531 w 91529"/>
                <a:gd name="connsiteY19" fmla="*/ 17698 h 64517"/>
                <a:gd name="connsiteX20" fmla="*/ 10531 w 91529"/>
                <a:gd name="connsiteY20" fmla="*/ 64517 h 64517"/>
                <a:gd name="connsiteX21" fmla="*/ 0 w 91529"/>
                <a:gd name="connsiteY21" fmla="*/ 64517 h 64517"/>
                <a:gd name="connsiteX22" fmla="*/ 0 w 91529"/>
                <a:gd name="connsiteY22" fmla="*/ 1838 h 64517"/>
                <a:gd name="connsiteX23" fmla="*/ 10531 w 91529"/>
                <a:gd name="connsiteY23" fmla="*/ 1838 h 64517"/>
                <a:gd name="connsiteX24" fmla="*/ 10531 w 91529"/>
                <a:gd name="connsiteY24" fmla="*/ 8690 h 64517"/>
                <a:gd name="connsiteX25" fmla="*/ 20428 w 91529"/>
                <a:gd name="connsiteY25" fmla="*/ 2346 h 64517"/>
                <a:gd name="connsiteX26" fmla="*/ 30832 w 91529"/>
                <a:gd name="connsiteY26" fmla="*/ 62 h 64517"/>
                <a:gd name="connsiteX27" fmla="*/ 41744 w 91529"/>
                <a:gd name="connsiteY27" fmla="*/ 2727 h 64517"/>
                <a:gd name="connsiteX28" fmla="*/ 48341 w 91529"/>
                <a:gd name="connsiteY28" fmla="*/ 10212 h 64517"/>
                <a:gd name="connsiteX29" fmla="*/ 60014 w 91529"/>
                <a:gd name="connsiteY29" fmla="*/ 2473 h 64517"/>
                <a:gd name="connsiteX30" fmla="*/ 71307 w 91529"/>
                <a:gd name="connsiteY30" fmla="*/ 62 h 64517"/>
                <a:gd name="connsiteX31" fmla="*/ 86532 w 91529"/>
                <a:gd name="connsiteY31" fmla="*/ 6279 h 64517"/>
                <a:gd name="connsiteX32" fmla="*/ 91481 w 91529"/>
                <a:gd name="connsiteY32" fmla="*/ 23789 h 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29" h="64517">
                  <a:moveTo>
                    <a:pt x="91100" y="64517"/>
                  </a:moveTo>
                  <a:lnTo>
                    <a:pt x="80569" y="64517"/>
                  </a:lnTo>
                  <a:lnTo>
                    <a:pt x="80569" y="28737"/>
                  </a:lnTo>
                  <a:cubicBezTo>
                    <a:pt x="80696" y="26159"/>
                    <a:pt x="80696" y="23575"/>
                    <a:pt x="80569" y="20997"/>
                  </a:cubicBezTo>
                  <a:cubicBezTo>
                    <a:pt x="80429" y="18892"/>
                    <a:pt x="79910" y="16831"/>
                    <a:pt x="79046" y="14907"/>
                  </a:cubicBezTo>
                  <a:cubicBezTo>
                    <a:pt x="78171" y="13359"/>
                    <a:pt x="76852" y="12118"/>
                    <a:pt x="75240" y="11354"/>
                  </a:cubicBezTo>
                  <a:cubicBezTo>
                    <a:pt x="73058" y="10363"/>
                    <a:pt x="70660" y="9928"/>
                    <a:pt x="68262" y="10086"/>
                  </a:cubicBezTo>
                  <a:cubicBezTo>
                    <a:pt x="65217" y="10135"/>
                    <a:pt x="62222" y="10872"/>
                    <a:pt x="59507" y="12243"/>
                  </a:cubicBezTo>
                  <a:cubicBezTo>
                    <a:pt x="56360" y="13842"/>
                    <a:pt x="53391" y="15756"/>
                    <a:pt x="50625" y="17952"/>
                  </a:cubicBezTo>
                  <a:cubicBezTo>
                    <a:pt x="50625" y="18840"/>
                    <a:pt x="50625" y="19855"/>
                    <a:pt x="50625" y="20997"/>
                  </a:cubicBezTo>
                  <a:cubicBezTo>
                    <a:pt x="50625" y="22139"/>
                    <a:pt x="50625" y="23154"/>
                    <a:pt x="50625" y="24296"/>
                  </a:cubicBezTo>
                  <a:lnTo>
                    <a:pt x="50625" y="64517"/>
                  </a:lnTo>
                  <a:lnTo>
                    <a:pt x="40095" y="64517"/>
                  </a:lnTo>
                  <a:lnTo>
                    <a:pt x="40095" y="28737"/>
                  </a:lnTo>
                  <a:cubicBezTo>
                    <a:pt x="40221" y="26117"/>
                    <a:pt x="40221" y="23490"/>
                    <a:pt x="40095" y="20870"/>
                  </a:cubicBezTo>
                  <a:cubicBezTo>
                    <a:pt x="39954" y="18806"/>
                    <a:pt x="39435" y="16786"/>
                    <a:pt x="38572" y="14907"/>
                  </a:cubicBezTo>
                  <a:cubicBezTo>
                    <a:pt x="37734" y="13331"/>
                    <a:pt x="36389" y="12080"/>
                    <a:pt x="34765" y="11354"/>
                  </a:cubicBezTo>
                  <a:cubicBezTo>
                    <a:pt x="32621" y="10375"/>
                    <a:pt x="30273" y="9938"/>
                    <a:pt x="27914" y="10086"/>
                  </a:cubicBezTo>
                  <a:cubicBezTo>
                    <a:pt x="24869" y="10135"/>
                    <a:pt x="21874" y="10872"/>
                    <a:pt x="19159" y="12243"/>
                  </a:cubicBezTo>
                  <a:cubicBezTo>
                    <a:pt x="16088" y="13737"/>
                    <a:pt x="13196" y="15567"/>
                    <a:pt x="10531" y="17698"/>
                  </a:cubicBezTo>
                  <a:lnTo>
                    <a:pt x="10531" y="64517"/>
                  </a:lnTo>
                  <a:lnTo>
                    <a:pt x="0" y="64517"/>
                  </a:lnTo>
                  <a:lnTo>
                    <a:pt x="0" y="1838"/>
                  </a:lnTo>
                  <a:lnTo>
                    <a:pt x="10531" y="1838"/>
                  </a:lnTo>
                  <a:lnTo>
                    <a:pt x="10531" y="8690"/>
                  </a:lnTo>
                  <a:cubicBezTo>
                    <a:pt x="13564" y="6178"/>
                    <a:pt x="16875" y="4047"/>
                    <a:pt x="20428" y="2346"/>
                  </a:cubicBezTo>
                  <a:cubicBezTo>
                    <a:pt x="23676" y="814"/>
                    <a:pt x="27242" y="34"/>
                    <a:pt x="30832" y="62"/>
                  </a:cubicBezTo>
                  <a:cubicBezTo>
                    <a:pt x="34638" y="-53"/>
                    <a:pt x="38420" y="866"/>
                    <a:pt x="41744" y="2727"/>
                  </a:cubicBezTo>
                  <a:cubicBezTo>
                    <a:pt x="44662" y="4481"/>
                    <a:pt x="46971" y="7096"/>
                    <a:pt x="48341" y="10212"/>
                  </a:cubicBezTo>
                  <a:cubicBezTo>
                    <a:pt x="51831" y="7068"/>
                    <a:pt x="55764" y="4460"/>
                    <a:pt x="60014" y="2473"/>
                  </a:cubicBezTo>
                  <a:cubicBezTo>
                    <a:pt x="63555" y="837"/>
                    <a:pt x="67411" y="14"/>
                    <a:pt x="71307" y="62"/>
                  </a:cubicBezTo>
                  <a:cubicBezTo>
                    <a:pt x="77080" y="-416"/>
                    <a:pt x="82739" y="1893"/>
                    <a:pt x="86532" y="6279"/>
                  </a:cubicBezTo>
                  <a:cubicBezTo>
                    <a:pt x="90110" y="11390"/>
                    <a:pt x="91849" y="17561"/>
                    <a:pt x="91481" y="23789"/>
                  </a:cubicBezTo>
                  <a:close/>
                </a:path>
              </a:pathLst>
            </a:custGeom>
            <a:solidFill>
              <a:srgbClr val="FFFFFF"/>
            </a:solidFill>
            <a:ln w="12687" cap="flat">
              <a:noFill/>
              <a:prstDash val="solid"/>
              <a:miter/>
            </a:ln>
          </p:spPr>
          <p:txBody>
            <a:bodyPr rtlCol="0" anchor="ctr"/>
            <a:lstStyle/>
            <a:p>
              <a:endParaRPr lang="en-AU"/>
            </a:p>
          </p:txBody>
        </p:sp>
        <p:sp>
          <p:nvSpPr>
            <p:cNvPr id="79" name="Freeform: Shape 78">
              <a:extLst>
                <a:ext uri="{FF2B5EF4-FFF2-40B4-BE49-F238E27FC236}">
                  <a16:creationId xmlns:a16="http://schemas.microsoft.com/office/drawing/2014/main" id="{75C9FC9D-59EB-4D62-A898-96C6448070C3}"/>
                </a:ext>
              </a:extLst>
            </p:cNvPr>
            <p:cNvSpPr/>
            <p:nvPr/>
          </p:nvSpPr>
          <p:spPr>
            <a:xfrm>
              <a:off x="11240275" y="6302850"/>
              <a:ext cx="53305" cy="65492"/>
            </a:xfrm>
            <a:custGeom>
              <a:avLst/>
              <a:gdLst>
                <a:gd name="connsiteX0" fmla="*/ 43066 w 53305"/>
                <a:gd name="connsiteY0" fmla="*/ 48737 h 65492"/>
                <a:gd name="connsiteX1" fmla="*/ 34438 w 53305"/>
                <a:gd name="connsiteY1" fmla="*/ 53939 h 65492"/>
                <a:gd name="connsiteX2" fmla="*/ 24288 w 53305"/>
                <a:gd name="connsiteY2" fmla="*/ 56096 h 65492"/>
                <a:gd name="connsiteX3" fmla="*/ 14391 w 53305"/>
                <a:gd name="connsiteY3" fmla="*/ 53305 h 65492"/>
                <a:gd name="connsiteX4" fmla="*/ 11092 w 53305"/>
                <a:gd name="connsiteY4" fmla="*/ 45311 h 65492"/>
                <a:gd name="connsiteX5" fmla="*/ 14010 w 53305"/>
                <a:gd name="connsiteY5" fmla="*/ 37698 h 65492"/>
                <a:gd name="connsiteX6" fmla="*/ 21243 w 53305"/>
                <a:gd name="connsiteY6" fmla="*/ 33765 h 65492"/>
                <a:gd name="connsiteX7" fmla="*/ 31647 w 53305"/>
                <a:gd name="connsiteY7" fmla="*/ 32116 h 65492"/>
                <a:gd name="connsiteX8" fmla="*/ 43066 w 53305"/>
                <a:gd name="connsiteY8" fmla="*/ 31227 h 65492"/>
                <a:gd name="connsiteX9" fmla="*/ 52074 w 53305"/>
                <a:gd name="connsiteY9" fmla="*/ 11434 h 65492"/>
                <a:gd name="connsiteX10" fmla="*/ 46619 w 53305"/>
                <a:gd name="connsiteY10" fmla="*/ 4836 h 65492"/>
                <a:gd name="connsiteX11" fmla="*/ 38118 w 53305"/>
                <a:gd name="connsiteY11" fmla="*/ 1030 h 65492"/>
                <a:gd name="connsiteX12" fmla="*/ 26571 w 53305"/>
                <a:gd name="connsiteY12" fmla="*/ 15 h 65492"/>
                <a:gd name="connsiteX13" fmla="*/ 15153 w 53305"/>
                <a:gd name="connsiteY13" fmla="*/ 1030 h 65492"/>
                <a:gd name="connsiteX14" fmla="*/ 6144 w 53305"/>
                <a:gd name="connsiteY14" fmla="*/ 2806 h 65492"/>
                <a:gd name="connsiteX15" fmla="*/ 6144 w 53305"/>
                <a:gd name="connsiteY15" fmla="*/ 13591 h 65492"/>
                <a:gd name="connsiteX16" fmla="*/ 6144 w 53305"/>
                <a:gd name="connsiteY16" fmla="*/ 13591 h 65492"/>
                <a:gd name="connsiteX17" fmla="*/ 16675 w 53305"/>
                <a:gd name="connsiteY17" fmla="*/ 10419 h 65492"/>
                <a:gd name="connsiteX18" fmla="*/ 25937 w 53305"/>
                <a:gd name="connsiteY18" fmla="*/ 9277 h 65492"/>
                <a:gd name="connsiteX19" fmla="*/ 32535 w 53305"/>
                <a:gd name="connsiteY19" fmla="*/ 9277 h 65492"/>
                <a:gd name="connsiteX20" fmla="*/ 37864 w 53305"/>
                <a:gd name="connsiteY20" fmla="*/ 11053 h 65492"/>
                <a:gd name="connsiteX21" fmla="*/ 41543 w 53305"/>
                <a:gd name="connsiteY21" fmla="*/ 14860 h 65492"/>
                <a:gd name="connsiteX22" fmla="*/ 42812 w 53305"/>
                <a:gd name="connsiteY22" fmla="*/ 20696 h 65492"/>
                <a:gd name="connsiteX23" fmla="*/ 42812 w 53305"/>
                <a:gd name="connsiteY23" fmla="*/ 22346 h 65492"/>
                <a:gd name="connsiteX24" fmla="*/ 25556 w 53305"/>
                <a:gd name="connsiteY24" fmla="*/ 23742 h 65492"/>
                <a:gd name="connsiteX25" fmla="*/ 11854 w 53305"/>
                <a:gd name="connsiteY25" fmla="*/ 27167 h 65492"/>
                <a:gd name="connsiteX26" fmla="*/ 54 w 53305"/>
                <a:gd name="connsiteY26" fmla="*/ 45565 h 65492"/>
                <a:gd name="connsiteX27" fmla="*/ 5890 w 53305"/>
                <a:gd name="connsiteY27" fmla="*/ 59902 h 65492"/>
                <a:gd name="connsiteX28" fmla="*/ 20227 w 53305"/>
                <a:gd name="connsiteY28" fmla="*/ 65485 h 65492"/>
                <a:gd name="connsiteX29" fmla="*/ 28348 w 53305"/>
                <a:gd name="connsiteY29" fmla="*/ 64597 h 65492"/>
                <a:gd name="connsiteX30" fmla="*/ 34311 w 53305"/>
                <a:gd name="connsiteY30" fmla="*/ 62440 h 65492"/>
                <a:gd name="connsiteX31" fmla="*/ 39005 w 53305"/>
                <a:gd name="connsiteY31" fmla="*/ 59775 h 65492"/>
                <a:gd name="connsiteX32" fmla="*/ 42812 w 53305"/>
                <a:gd name="connsiteY32" fmla="*/ 57111 h 65492"/>
                <a:gd name="connsiteX33" fmla="*/ 42812 w 53305"/>
                <a:gd name="connsiteY33" fmla="*/ 63836 h 65492"/>
                <a:gd name="connsiteX34" fmla="*/ 53217 w 53305"/>
                <a:gd name="connsiteY34" fmla="*/ 63836 h 65492"/>
                <a:gd name="connsiteX35" fmla="*/ 53217 w 53305"/>
                <a:gd name="connsiteY35" fmla="*/ 21585 h 65492"/>
                <a:gd name="connsiteX36" fmla="*/ 52074 w 53305"/>
                <a:gd name="connsiteY36" fmla="*/ 11434 h 6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305" h="65492">
                  <a:moveTo>
                    <a:pt x="43066" y="48737"/>
                  </a:moveTo>
                  <a:cubicBezTo>
                    <a:pt x="40414" y="50810"/>
                    <a:pt x="37508" y="52556"/>
                    <a:pt x="34438" y="53939"/>
                  </a:cubicBezTo>
                  <a:cubicBezTo>
                    <a:pt x="31253" y="55383"/>
                    <a:pt x="27790" y="56119"/>
                    <a:pt x="24288" y="56096"/>
                  </a:cubicBezTo>
                  <a:cubicBezTo>
                    <a:pt x="20760" y="56397"/>
                    <a:pt x="17246" y="55406"/>
                    <a:pt x="14391" y="53305"/>
                  </a:cubicBezTo>
                  <a:cubicBezTo>
                    <a:pt x="12107" y="51299"/>
                    <a:pt x="10889" y="48344"/>
                    <a:pt x="11092" y="45311"/>
                  </a:cubicBezTo>
                  <a:cubicBezTo>
                    <a:pt x="10952" y="42478"/>
                    <a:pt x="12019" y="39717"/>
                    <a:pt x="14010" y="37698"/>
                  </a:cubicBezTo>
                  <a:cubicBezTo>
                    <a:pt x="16066" y="35823"/>
                    <a:pt x="18552" y="34473"/>
                    <a:pt x="21243" y="33765"/>
                  </a:cubicBezTo>
                  <a:cubicBezTo>
                    <a:pt x="24655" y="32888"/>
                    <a:pt x="28132" y="32336"/>
                    <a:pt x="31647" y="32116"/>
                  </a:cubicBezTo>
                  <a:lnTo>
                    <a:pt x="43066" y="31227"/>
                  </a:lnTo>
                  <a:close/>
                  <a:moveTo>
                    <a:pt x="52074" y="11434"/>
                  </a:moveTo>
                  <a:cubicBezTo>
                    <a:pt x="50882" y="8786"/>
                    <a:pt x="48991" y="6509"/>
                    <a:pt x="46619" y="4836"/>
                  </a:cubicBezTo>
                  <a:cubicBezTo>
                    <a:pt x="44081" y="2990"/>
                    <a:pt x="41188" y="1695"/>
                    <a:pt x="38118" y="1030"/>
                  </a:cubicBezTo>
                  <a:cubicBezTo>
                    <a:pt x="34324" y="262"/>
                    <a:pt x="30441" y="-78"/>
                    <a:pt x="26571" y="15"/>
                  </a:cubicBezTo>
                  <a:cubicBezTo>
                    <a:pt x="22740" y="-19"/>
                    <a:pt x="18921" y="321"/>
                    <a:pt x="15153" y="1030"/>
                  </a:cubicBezTo>
                  <a:cubicBezTo>
                    <a:pt x="11219" y="1030"/>
                    <a:pt x="8301" y="2299"/>
                    <a:pt x="6144" y="2806"/>
                  </a:cubicBezTo>
                  <a:lnTo>
                    <a:pt x="6144" y="13591"/>
                  </a:lnTo>
                  <a:lnTo>
                    <a:pt x="6144" y="13591"/>
                  </a:lnTo>
                  <a:cubicBezTo>
                    <a:pt x="9544" y="12204"/>
                    <a:pt x="13072" y="11142"/>
                    <a:pt x="16675" y="10419"/>
                  </a:cubicBezTo>
                  <a:cubicBezTo>
                    <a:pt x="19707" y="9702"/>
                    <a:pt x="22815" y="9319"/>
                    <a:pt x="25937" y="9277"/>
                  </a:cubicBezTo>
                  <a:cubicBezTo>
                    <a:pt x="28132" y="9148"/>
                    <a:pt x="30340" y="9148"/>
                    <a:pt x="32535" y="9277"/>
                  </a:cubicBezTo>
                  <a:cubicBezTo>
                    <a:pt x="34400" y="9560"/>
                    <a:pt x="36202" y="10161"/>
                    <a:pt x="37864" y="11053"/>
                  </a:cubicBezTo>
                  <a:cubicBezTo>
                    <a:pt x="39450" y="11919"/>
                    <a:pt x="40732" y="13246"/>
                    <a:pt x="41543" y="14860"/>
                  </a:cubicBezTo>
                  <a:cubicBezTo>
                    <a:pt x="42419" y="16677"/>
                    <a:pt x="42863" y="18678"/>
                    <a:pt x="42812" y="20696"/>
                  </a:cubicBezTo>
                  <a:lnTo>
                    <a:pt x="42812" y="22346"/>
                  </a:lnTo>
                  <a:cubicBezTo>
                    <a:pt x="36595" y="22346"/>
                    <a:pt x="30886" y="23107"/>
                    <a:pt x="25556" y="23742"/>
                  </a:cubicBezTo>
                  <a:cubicBezTo>
                    <a:pt x="20849" y="24217"/>
                    <a:pt x="16231" y="25371"/>
                    <a:pt x="11854" y="27167"/>
                  </a:cubicBezTo>
                  <a:cubicBezTo>
                    <a:pt x="4253" y="29976"/>
                    <a:pt x="-568" y="37485"/>
                    <a:pt x="54" y="45565"/>
                  </a:cubicBezTo>
                  <a:cubicBezTo>
                    <a:pt x="-150" y="50961"/>
                    <a:pt x="1970" y="56185"/>
                    <a:pt x="5890" y="59902"/>
                  </a:cubicBezTo>
                  <a:cubicBezTo>
                    <a:pt x="9722" y="63620"/>
                    <a:pt x="14885" y="65634"/>
                    <a:pt x="20227" y="65485"/>
                  </a:cubicBezTo>
                  <a:cubicBezTo>
                    <a:pt x="22956" y="65538"/>
                    <a:pt x="25696" y="65240"/>
                    <a:pt x="28348" y="64597"/>
                  </a:cubicBezTo>
                  <a:cubicBezTo>
                    <a:pt x="30416" y="64130"/>
                    <a:pt x="32421" y="63406"/>
                    <a:pt x="34311" y="62440"/>
                  </a:cubicBezTo>
                  <a:cubicBezTo>
                    <a:pt x="35960" y="61721"/>
                    <a:pt x="37534" y="60829"/>
                    <a:pt x="39005" y="59775"/>
                  </a:cubicBezTo>
                  <a:lnTo>
                    <a:pt x="42812" y="57111"/>
                  </a:lnTo>
                  <a:lnTo>
                    <a:pt x="42812" y="63836"/>
                  </a:lnTo>
                  <a:lnTo>
                    <a:pt x="53217" y="63836"/>
                  </a:lnTo>
                  <a:lnTo>
                    <a:pt x="53217" y="21585"/>
                  </a:lnTo>
                  <a:cubicBezTo>
                    <a:pt x="53495" y="18159"/>
                    <a:pt x="53114" y="14711"/>
                    <a:pt x="52074" y="11434"/>
                  </a:cubicBezTo>
                </a:path>
              </a:pathLst>
            </a:custGeom>
            <a:solidFill>
              <a:srgbClr val="FFFFFF"/>
            </a:solidFill>
            <a:ln w="12687" cap="flat">
              <a:noFill/>
              <a:prstDash val="solid"/>
              <a:miter/>
            </a:ln>
          </p:spPr>
          <p:txBody>
            <a:bodyPr rtlCol="0" anchor="ctr"/>
            <a:lstStyle/>
            <a:p>
              <a:endParaRPr lang="en-AU"/>
            </a:p>
          </p:txBody>
        </p:sp>
        <p:sp>
          <p:nvSpPr>
            <p:cNvPr id="80" name="Freeform: Shape 79">
              <a:extLst>
                <a:ext uri="{FF2B5EF4-FFF2-40B4-BE49-F238E27FC236}">
                  <a16:creationId xmlns:a16="http://schemas.microsoft.com/office/drawing/2014/main" id="{2C9B4DB9-7478-4AA6-AEE9-0154D445161E}"/>
                </a:ext>
              </a:extLst>
            </p:cNvPr>
            <p:cNvSpPr/>
            <p:nvPr/>
          </p:nvSpPr>
          <p:spPr>
            <a:xfrm>
              <a:off x="11310874" y="6302570"/>
              <a:ext cx="52641" cy="64496"/>
            </a:xfrm>
            <a:custGeom>
              <a:avLst/>
              <a:gdLst>
                <a:gd name="connsiteX0" fmla="*/ 52528 w 52641"/>
                <a:gd name="connsiteY0" fmla="*/ 64496 h 64496"/>
                <a:gd name="connsiteX1" fmla="*/ 41997 w 52641"/>
                <a:gd name="connsiteY1" fmla="*/ 64496 h 64496"/>
                <a:gd name="connsiteX2" fmla="*/ 41997 w 52641"/>
                <a:gd name="connsiteY2" fmla="*/ 28716 h 64496"/>
                <a:gd name="connsiteX3" fmla="*/ 41997 w 52641"/>
                <a:gd name="connsiteY3" fmla="*/ 20596 h 64496"/>
                <a:gd name="connsiteX4" fmla="*/ 40094 w 52641"/>
                <a:gd name="connsiteY4" fmla="*/ 14759 h 64496"/>
                <a:gd name="connsiteX5" fmla="*/ 36034 w 52641"/>
                <a:gd name="connsiteY5" fmla="*/ 11206 h 64496"/>
                <a:gd name="connsiteX6" fmla="*/ 29182 w 52641"/>
                <a:gd name="connsiteY6" fmla="*/ 10065 h 64496"/>
                <a:gd name="connsiteX7" fmla="*/ 19539 w 52641"/>
                <a:gd name="connsiteY7" fmla="*/ 11714 h 64496"/>
                <a:gd name="connsiteX8" fmla="*/ 10531 w 52641"/>
                <a:gd name="connsiteY8" fmla="*/ 17170 h 64496"/>
                <a:gd name="connsiteX9" fmla="*/ 10531 w 52641"/>
                <a:gd name="connsiteY9" fmla="*/ 63989 h 64496"/>
                <a:gd name="connsiteX10" fmla="*/ 0 w 52641"/>
                <a:gd name="connsiteY10" fmla="*/ 63989 h 64496"/>
                <a:gd name="connsiteX11" fmla="*/ 0 w 52641"/>
                <a:gd name="connsiteY11" fmla="*/ 1817 h 64496"/>
                <a:gd name="connsiteX12" fmla="*/ 10531 w 52641"/>
                <a:gd name="connsiteY12" fmla="*/ 1817 h 64496"/>
                <a:gd name="connsiteX13" fmla="*/ 10531 w 52641"/>
                <a:gd name="connsiteY13" fmla="*/ 8669 h 64496"/>
                <a:gd name="connsiteX14" fmla="*/ 20682 w 52641"/>
                <a:gd name="connsiteY14" fmla="*/ 2325 h 64496"/>
                <a:gd name="connsiteX15" fmla="*/ 31593 w 52641"/>
                <a:gd name="connsiteY15" fmla="*/ 41 h 64496"/>
                <a:gd name="connsiteX16" fmla="*/ 47072 w 52641"/>
                <a:gd name="connsiteY16" fmla="*/ 6131 h 64496"/>
                <a:gd name="connsiteX17" fmla="*/ 52528 w 52641"/>
                <a:gd name="connsiteY17" fmla="*/ 24402 h 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641" h="64496">
                  <a:moveTo>
                    <a:pt x="52528" y="64496"/>
                  </a:moveTo>
                  <a:lnTo>
                    <a:pt x="41997" y="64496"/>
                  </a:lnTo>
                  <a:lnTo>
                    <a:pt x="41997" y="28716"/>
                  </a:lnTo>
                  <a:cubicBezTo>
                    <a:pt x="41997" y="25925"/>
                    <a:pt x="41997" y="23133"/>
                    <a:pt x="41997" y="20596"/>
                  </a:cubicBezTo>
                  <a:cubicBezTo>
                    <a:pt x="41769" y="18539"/>
                    <a:pt x="41121" y="16552"/>
                    <a:pt x="40094" y="14759"/>
                  </a:cubicBezTo>
                  <a:cubicBezTo>
                    <a:pt x="39193" y="13140"/>
                    <a:pt x="37759" y="11884"/>
                    <a:pt x="36034" y="11206"/>
                  </a:cubicBezTo>
                  <a:cubicBezTo>
                    <a:pt x="33851" y="10372"/>
                    <a:pt x="31516" y="9983"/>
                    <a:pt x="29182" y="10065"/>
                  </a:cubicBezTo>
                  <a:cubicBezTo>
                    <a:pt x="25883" y="9891"/>
                    <a:pt x="22597" y="10454"/>
                    <a:pt x="19539" y="11714"/>
                  </a:cubicBezTo>
                  <a:cubicBezTo>
                    <a:pt x="16316" y="13144"/>
                    <a:pt x="13297" y="14977"/>
                    <a:pt x="10531" y="17170"/>
                  </a:cubicBezTo>
                  <a:lnTo>
                    <a:pt x="10531" y="63989"/>
                  </a:lnTo>
                  <a:lnTo>
                    <a:pt x="0" y="63989"/>
                  </a:lnTo>
                  <a:lnTo>
                    <a:pt x="0" y="1817"/>
                  </a:lnTo>
                  <a:lnTo>
                    <a:pt x="10531" y="1817"/>
                  </a:lnTo>
                  <a:lnTo>
                    <a:pt x="10531" y="8669"/>
                  </a:lnTo>
                  <a:cubicBezTo>
                    <a:pt x="13627" y="6124"/>
                    <a:pt x="17039" y="3992"/>
                    <a:pt x="20682" y="2325"/>
                  </a:cubicBezTo>
                  <a:cubicBezTo>
                    <a:pt x="24120" y="818"/>
                    <a:pt x="27837" y="40"/>
                    <a:pt x="31593" y="41"/>
                  </a:cubicBezTo>
                  <a:cubicBezTo>
                    <a:pt x="37404" y="-336"/>
                    <a:pt x="43075" y="1896"/>
                    <a:pt x="47072" y="6131"/>
                  </a:cubicBezTo>
                  <a:cubicBezTo>
                    <a:pt x="51196" y="11281"/>
                    <a:pt x="53150" y="17835"/>
                    <a:pt x="52528" y="24402"/>
                  </a:cubicBezTo>
                  <a:close/>
                </a:path>
              </a:pathLst>
            </a:custGeom>
            <a:solidFill>
              <a:srgbClr val="FFFFFF"/>
            </a:solidFill>
            <a:ln w="12687" cap="flat">
              <a:noFill/>
              <a:prstDash val="solid"/>
              <a:miter/>
            </a:ln>
          </p:spPr>
          <p:txBody>
            <a:bodyPr rtlCol="0" anchor="ctr"/>
            <a:lstStyle/>
            <a:p>
              <a:endParaRPr lang="en-AU"/>
            </a:p>
          </p:txBody>
        </p:sp>
        <p:sp>
          <p:nvSpPr>
            <p:cNvPr id="81" name="Freeform: Shape 80">
              <a:extLst>
                <a:ext uri="{FF2B5EF4-FFF2-40B4-BE49-F238E27FC236}">
                  <a16:creationId xmlns:a16="http://schemas.microsoft.com/office/drawing/2014/main" id="{BDD5F33A-3A81-4101-A590-9C207D57110F}"/>
                </a:ext>
              </a:extLst>
            </p:cNvPr>
            <p:cNvSpPr/>
            <p:nvPr/>
          </p:nvSpPr>
          <p:spPr>
            <a:xfrm>
              <a:off x="11379643" y="6282944"/>
              <a:ext cx="11926" cy="10911"/>
            </a:xfrm>
            <a:custGeom>
              <a:avLst/>
              <a:gdLst>
                <a:gd name="connsiteX0" fmla="*/ 0 w 11926"/>
                <a:gd name="connsiteY0" fmla="*/ 0 h 10911"/>
                <a:gd name="connsiteX1" fmla="*/ 11927 w 11926"/>
                <a:gd name="connsiteY1" fmla="*/ 0 h 10911"/>
                <a:gd name="connsiteX2" fmla="*/ 11927 w 11926"/>
                <a:gd name="connsiteY2" fmla="*/ 10912 h 10911"/>
                <a:gd name="connsiteX3" fmla="*/ 0 w 11926"/>
                <a:gd name="connsiteY3" fmla="*/ 10912 h 10911"/>
              </a:gdLst>
              <a:ahLst/>
              <a:cxnLst>
                <a:cxn ang="0">
                  <a:pos x="connsiteX0" y="connsiteY0"/>
                </a:cxn>
                <a:cxn ang="0">
                  <a:pos x="connsiteX1" y="connsiteY1"/>
                </a:cxn>
                <a:cxn ang="0">
                  <a:pos x="connsiteX2" y="connsiteY2"/>
                </a:cxn>
                <a:cxn ang="0">
                  <a:pos x="connsiteX3" y="connsiteY3"/>
                </a:cxn>
              </a:cxnLst>
              <a:rect l="l" t="t" r="r" b="b"/>
              <a:pathLst>
                <a:path w="11926" h="10911">
                  <a:moveTo>
                    <a:pt x="0" y="0"/>
                  </a:moveTo>
                  <a:lnTo>
                    <a:pt x="11927" y="0"/>
                  </a:lnTo>
                  <a:lnTo>
                    <a:pt x="11927" y="10912"/>
                  </a:lnTo>
                  <a:lnTo>
                    <a:pt x="0" y="10912"/>
                  </a:lnTo>
                  <a:close/>
                </a:path>
              </a:pathLst>
            </a:custGeom>
            <a:solidFill>
              <a:srgbClr val="FFFFFF"/>
            </a:solidFill>
            <a:ln w="12687" cap="flat">
              <a:noFill/>
              <a:prstDash val="solid"/>
              <a:miter/>
            </a:ln>
          </p:spPr>
          <p:txBody>
            <a:bodyPr rtlCol="0" anchor="ctr"/>
            <a:lstStyle/>
            <a:p>
              <a:endParaRPr lang="en-AU"/>
            </a:p>
          </p:txBody>
        </p:sp>
        <p:sp>
          <p:nvSpPr>
            <p:cNvPr id="82" name="Freeform: Shape 81">
              <a:extLst>
                <a:ext uri="{FF2B5EF4-FFF2-40B4-BE49-F238E27FC236}">
                  <a16:creationId xmlns:a16="http://schemas.microsoft.com/office/drawing/2014/main" id="{DBE2199A-6820-4AB0-81E6-175234893003}"/>
                </a:ext>
              </a:extLst>
            </p:cNvPr>
            <p:cNvSpPr/>
            <p:nvPr/>
          </p:nvSpPr>
          <p:spPr>
            <a:xfrm>
              <a:off x="11380404" y="6304260"/>
              <a:ext cx="10531" cy="62678"/>
            </a:xfrm>
            <a:custGeom>
              <a:avLst/>
              <a:gdLst>
                <a:gd name="connsiteX0" fmla="*/ 0 w 10531"/>
                <a:gd name="connsiteY0" fmla="*/ 0 h 62678"/>
                <a:gd name="connsiteX1" fmla="*/ 10531 w 10531"/>
                <a:gd name="connsiteY1" fmla="*/ 0 h 62678"/>
                <a:gd name="connsiteX2" fmla="*/ 10531 w 10531"/>
                <a:gd name="connsiteY2" fmla="*/ 62679 h 62678"/>
                <a:gd name="connsiteX3" fmla="*/ 0 w 10531"/>
                <a:gd name="connsiteY3" fmla="*/ 62679 h 62678"/>
              </a:gdLst>
              <a:ahLst/>
              <a:cxnLst>
                <a:cxn ang="0">
                  <a:pos x="connsiteX0" y="connsiteY0"/>
                </a:cxn>
                <a:cxn ang="0">
                  <a:pos x="connsiteX1" y="connsiteY1"/>
                </a:cxn>
                <a:cxn ang="0">
                  <a:pos x="connsiteX2" y="connsiteY2"/>
                </a:cxn>
                <a:cxn ang="0">
                  <a:pos x="connsiteX3" y="connsiteY3"/>
                </a:cxn>
              </a:cxnLst>
              <a:rect l="l" t="t" r="r" b="b"/>
              <a:pathLst>
                <a:path w="10531" h="62678">
                  <a:moveTo>
                    <a:pt x="0" y="0"/>
                  </a:moveTo>
                  <a:lnTo>
                    <a:pt x="10531" y="0"/>
                  </a:lnTo>
                  <a:lnTo>
                    <a:pt x="10531" y="62679"/>
                  </a:lnTo>
                  <a:lnTo>
                    <a:pt x="0" y="62679"/>
                  </a:lnTo>
                  <a:close/>
                </a:path>
              </a:pathLst>
            </a:custGeom>
            <a:solidFill>
              <a:srgbClr val="FFFFFF"/>
            </a:solidFill>
            <a:ln w="12687" cap="flat">
              <a:noFill/>
              <a:prstDash val="solid"/>
              <a:miter/>
            </a:ln>
          </p:spPr>
          <p:txBody>
            <a:bodyPr rtlCol="0" anchor="ctr"/>
            <a:lstStyle/>
            <a:p>
              <a:endParaRPr lang="en-AU"/>
            </a:p>
          </p:txBody>
        </p:sp>
        <p:sp>
          <p:nvSpPr>
            <p:cNvPr id="83" name="Freeform: Shape 82">
              <a:extLst>
                <a:ext uri="{FF2B5EF4-FFF2-40B4-BE49-F238E27FC236}">
                  <a16:creationId xmlns:a16="http://schemas.microsoft.com/office/drawing/2014/main" id="{C6C5C743-551F-42DB-9FFD-BA9BD5817BB3}"/>
                </a:ext>
              </a:extLst>
            </p:cNvPr>
            <p:cNvSpPr/>
            <p:nvPr/>
          </p:nvSpPr>
          <p:spPr>
            <a:xfrm>
              <a:off x="11403189" y="6302850"/>
              <a:ext cx="54115" cy="65494"/>
            </a:xfrm>
            <a:custGeom>
              <a:avLst/>
              <a:gdLst>
                <a:gd name="connsiteX0" fmla="*/ 43447 w 54115"/>
                <a:gd name="connsiteY0" fmla="*/ 48737 h 65494"/>
                <a:gd name="connsiteX1" fmla="*/ 34946 w 54115"/>
                <a:gd name="connsiteY1" fmla="*/ 53939 h 65494"/>
                <a:gd name="connsiteX2" fmla="*/ 24796 w 54115"/>
                <a:gd name="connsiteY2" fmla="*/ 56096 h 65494"/>
                <a:gd name="connsiteX3" fmla="*/ 14899 w 54115"/>
                <a:gd name="connsiteY3" fmla="*/ 53305 h 65494"/>
                <a:gd name="connsiteX4" fmla="*/ 11600 w 54115"/>
                <a:gd name="connsiteY4" fmla="*/ 45311 h 65494"/>
                <a:gd name="connsiteX5" fmla="*/ 14391 w 54115"/>
                <a:gd name="connsiteY5" fmla="*/ 37698 h 65494"/>
                <a:gd name="connsiteX6" fmla="*/ 21751 w 54115"/>
                <a:gd name="connsiteY6" fmla="*/ 33765 h 65494"/>
                <a:gd name="connsiteX7" fmla="*/ 32155 w 54115"/>
                <a:gd name="connsiteY7" fmla="*/ 32116 h 65494"/>
                <a:gd name="connsiteX8" fmla="*/ 43447 w 54115"/>
                <a:gd name="connsiteY8" fmla="*/ 31227 h 65494"/>
                <a:gd name="connsiteX9" fmla="*/ 52075 w 54115"/>
                <a:gd name="connsiteY9" fmla="*/ 11434 h 65494"/>
                <a:gd name="connsiteX10" fmla="*/ 46746 w 54115"/>
                <a:gd name="connsiteY10" fmla="*/ 4836 h 65494"/>
                <a:gd name="connsiteX11" fmla="*/ 38245 w 54115"/>
                <a:gd name="connsiteY11" fmla="*/ 1030 h 65494"/>
                <a:gd name="connsiteX12" fmla="*/ 26699 w 54115"/>
                <a:gd name="connsiteY12" fmla="*/ 15 h 65494"/>
                <a:gd name="connsiteX13" fmla="*/ 15153 w 54115"/>
                <a:gd name="connsiteY13" fmla="*/ 1030 h 65494"/>
                <a:gd name="connsiteX14" fmla="*/ 6271 w 54115"/>
                <a:gd name="connsiteY14" fmla="*/ 2806 h 65494"/>
                <a:gd name="connsiteX15" fmla="*/ 6271 w 54115"/>
                <a:gd name="connsiteY15" fmla="*/ 13591 h 65494"/>
                <a:gd name="connsiteX16" fmla="*/ 6271 w 54115"/>
                <a:gd name="connsiteY16" fmla="*/ 13591 h 65494"/>
                <a:gd name="connsiteX17" fmla="*/ 16802 w 54115"/>
                <a:gd name="connsiteY17" fmla="*/ 10419 h 65494"/>
                <a:gd name="connsiteX18" fmla="*/ 26064 w 54115"/>
                <a:gd name="connsiteY18" fmla="*/ 9277 h 65494"/>
                <a:gd name="connsiteX19" fmla="*/ 32535 w 54115"/>
                <a:gd name="connsiteY19" fmla="*/ 9277 h 65494"/>
                <a:gd name="connsiteX20" fmla="*/ 37991 w 54115"/>
                <a:gd name="connsiteY20" fmla="*/ 11053 h 65494"/>
                <a:gd name="connsiteX21" fmla="*/ 41544 w 54115"/>
                <a:gd name="connsiteY21" fmla="*/ 14860 h 65494"/>
                <a:gd name="connsiteX22" fmla="*/ 42812 w 54115"/>
                <a:gd name="connsiteY22" fmla="*/ 20696 h 65494"/>
                <a:gd name="connsiteX23" fmla="*/ 42812 w 54115"/>
                <a:gd name="connsiteY23" fmla="*/ 22346 h 65494"/>
                <a:gd name="connsiteX24" fmla="*/ 25557 w 54115"/>
                <a:gd name="connsiteY24" fmla="*/ 23742 h 65494"/>
                <a:gd name="connsiteX25" fmla="*/ 11854 w 54115"/>
                <a:gd name="connsiteY25" fmla="*/ 27167 h 65494"/>
                <a:gd name="connsiteX26" fmla="*/ 54 w 54115"/>
                <a:gd name="connsiteY26" fmla="*/ 45565 h 65494"/>
                <a:gd name="connsiteX27" fmla="*/ 6018 w 54115"/>
                <a:gd name="connsiteY27" fmla="*/ 59902 h 65494"/>
                <a:gd name="connsiteX28" fmla="*/ 20355 w 54115"/>
                <a:gd name="connsiteY28" fmla="*/ 65485 h 65494"/>
                <a:gd name="connsiteX29" fmla="*/ 28348 w 54115"/>
                <a:gd name="connsiteY29" fmla="*/ 64597 h 65494"/>
                <a:gd name="connsiteX30" fmla="*/ 34439 w 54115"/>
                <a:gd name="connsiteY30" fmla="*/ 62440 h 65494"/>
                <a:gd name="connsiteX31" fmla="*/ 39006 w 54115"/>
                <a:gd name="connsiteY31" fmla="*/ 59775 h 65494"/>
                <a:gd name="connsiteX32" fmla="*/ 42812 w 54115"/>
                <a:gd name="connsiteY32" fmla="*/ 57111 h 65494"/>
                <a:gd name="connsiteX33" fmla="*/ 42812 w 54115"/>
                <a:gd name="connsiteY33" fmla="*/ 63836 h 65494"/>
                <a:gd name="connsiteX34" fmla="*/ 54105 w 54115"/>
                <a:gd name="connsiteY34" fmla="*/ 63836 h 65494"/>
                <a:gd name="connsiteX35" fmla="*/ 54105 w 54115"/>
                <a:gd name="connsiteY35" fmla="*/ 21585 h 65494"/>
                <a:gd name="connsiteX36" fmla="*/ 52201 w 54115"/>
                <a:gd name="connsiteY36" fmla="*/ 11434 h 6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115" h="65494">
                  <a:moveTo>
                    <a:pt x="43447" y="48737"/>
                  </a:moveTo>
                  <a:cubicBezTo>
                    <a:pt x="40833" y="50809"/>
                    <a:pt x="37978" y="52555"/>
                    <a:pt x="34946" y="53939"/>
                  </a:cubicBezTo>
                  <a:cubicBezTo>
                    <a:pt x="31761" y="55383"/>
                    <a:pt x="28298" y="56119"/>
                    <a:pt x="24796" y="56096"/>
                  </a:cubicBezTo>
                  <a:cubicBezTo>
                    <a:pt x="21268" y="56397"/>
                    <a:pt x="17754" y="55406"/>
                    <a:pt x="14899" y="53305"/>
                  </a:cubicBezTo>
                  <a:cubicBezTo>
                    <a:pt x="12615" y="51299"/>
                    <a:pt x="11397" y="48344"/>
                    <a:pt x="11600" y="45311"/>
                  </a:cubicBezTo>
                  <a:cubicBezTo>
                    <a:pt x="11410" y="42493"/>
                    <a:pt x="12425" y="39730"/>
                    <a:pt x="14391" y="37698"/>
                  </a:cubicBezTo>
                  <a:cubicBezTo>
                    <a:pt x="16498" y="35822"/>
                    <a:pt x="19022" y="34473"/>
                    <a:pt x="21751" y="33765"/>
                  </a:cubicBezTo>
                  <a:cubicBezTo>
                    <a:pt x="25151" y="32878"/>
                    <a:pt x="28640" y="32325"/>
                    <a:pt x="32155" y="32116"/>
                  </a:cubicBezTo>
                  <a:lnTo>
                    <a:pt x="43447" y="31227"/>
                  </a:lnTo>
                  <a:close/>
                  <a:moveTo>
                    <a:pt x="52075" y="11434"/>
                  </a:moveTo>
                  <a:cubicBezTo>
                    <a:pt x="50971" y="8771"/>
                    <a:pt x="49118" y="6481"/>
                    <a:pt x="46746" y="4836"/>
                  </a:cubicBezTo>
                  <a:cubicBezTo>
                    <a:pt x="44208" y="2990"/>
                    <a:pt x="41315" y="1695"/>
                    <a:pt x="38245" y="1030"/>
                  </a:cubicBezTo>
                  <a:cubicBezTo>
                    <a:pt x="34451" y="262"/>
                    <a:pt x="30569" y="-78"/>
                    <a:pt x="26699" y="15"/>
                  </a:cubicBezTo>
                  <a:cubicBezTo>
                    <a:pt x="22829" y="-21"/>
                    <a:pt x="18959" y="319"/>
                    <a:pt x="15153" y="1030"/>
                  </a:cubicBezTo>
                  <a:lnTo>
                    <a:pt x="6271" y="2806"/>
                  </a:lnTo>
                  <a:lnTo>
                    <a:pt x="6271" y="13591"/>
                  </a:lnTo>
                  <a:lnTo>
                    <a:pt x="6271" y="13591"/>
                  </a:lnTo>
                  <a:cubicBezTo>
                    <a:pt x="9671" y="12204"/>
                    <a:pt x="13199" y="11142"/>
                    <a:pt x="16802" y="10419"/>
                  </a:cubicBezTo>
                  <a:cubicBezTo>
                    <a:pt x="19835" y="9695"/>
                    <a:pt x="22943" y="9311"/>
                    <a:pt x="26064" y="9277"/>
                  </a:cubicBezTo>
                  <a:cubicBezTo>
                    <a:pt x="28222" y="9144"/>
                    <a:pt x="30378" y="9144"/>
                    <a:pt x="32535" y="9277"/>
                  </a:cubicBezTo>
                  <a:cubicBezTo>
                    <a:pt x="34451" y="9541"/>
                    <a:pt x="36291" y="10142"/>
                    <a:pt x="37991" y="11053"/>
                  </a:cubicBezTo>
                  <a:cubicBezTo>
                    <a:pt x="39539" y="11926"/>
                    <a:pt x="40783" y="13256"/>
                    <a:pt x="41544" y="14860"/>
                  </a:cubicBezTo>
                  <a:cubicBezTo>
                    <a:pt x="42482" y="16659"/>
                    <a:pt x="42914" y="18673"/>
                    <a:pt x="42812" y="20696"/>
                  </a:cubicBezTo>
                  <a:lnTo>
                    <a:pt x="42812" y="22346"/>
                  </a:lnTo>
                  <a:cubicBezTo>
                    <a:pt x="36722" y="22346"/>
                    <a:pt x="31013" y="23107"/>
                    <a:pt x="25557" y="23742"/>
                  </a:cubicBezTo>
                  <a:cubicBezTo>
                    <a:pt x="20850" y="24217"/>
                    <a:pt x="16231" y="25371"/>
                    <a:pt x="11854" y="27167"/>
                  </a:cubicBezTo>
                  <a:cubicBezTo>
                    <a:pt x="4253" y="29976"/>
                    <a:pt x="-568" y="37485"/>
                    <a:pt x="54" y="45565"/>
                  </a:cubicBezTo>
                  <a:cubicBezTo>
                    <a:pt x="-98" y="50978"/>
                    <a:pt x="2071" y="56197"/>
                    <a:pt x="6018" y="59902"/>
                  </a:cubicBezTo>
                  <a:cubicBezTo>
                    <a:pt x="9836" y="63633"/>
                    <a:pt x="15013" y="65649"/>
                    <a:pt x="20355" y="65485"/>
                  </a:cubicBezTo>
                  <a:cubicBezTo>
                    <a:pt x="23045" y="65547"/>
                    <a:pt x="25734" y="65248"/>
                    <a:pt x="28348" y="64597"/>
                  </a:cubicBezTo>
                  <a:cubicBezTo>
                    <a:pt x="30454" y="64130"/>
                    <a:pt x="32510" y="63406"/>
                    <a:pt x="34439" y="62440"/>
                  </a:cubicBezTo>
                  <a:cubicBezTo>
                    <a:pt x="36063" y="61745"/>
                    <a:pt x="37597" y="60850"/>
                    <a:pt x="39006" y="59775"/>
                  </a:cubicBezTo>
                  <a:lnTo>
                    <a:pt x="42812" y="57111"/>
                  </a:lnTo>
                  <a:lnTo>
                    <a:pt x="42812" y="63836"/>
                  </a:lnTo>
                  <a:lnTo>
                    <a:pt x="54105" y="63836"/>
                  </a:lnTo>
                  <a:lnTo>
                    <a:pt x="54105" y="21585"/>
                  </a:lnTo>
                  <a:cubicBezTo>
                    <a:pt x="54206" y="18103"/>
                    <a:pt x="53559" y="14640"/>
                    <a:pt x="52201" y="11434"/>
                  </a:cubicBezTo>
                </a:path>
              </a:pathLst>
            </a:custGeom>
            <a:solidFill>
              <a:srgbClr val="FFFFFF"/>
            </a:solidFill>
            <a:ln w="12687" cap="flat">
              <a:noFill/>
              <a:prstDash val="solid"/>
              <a:miter/>
            </a:ln>
          </p:spPr>
          <p:txBody>
            <a:bodyPr rtlCol="0" anchor="ctr"/>
            <a:lstStyle/>
            <a:p>
              <a:endParaRPr lang="en-AU"/>
            </a:p>
          </p:txBody>
        </p:sp>
        <p:sp>
          <p:nvSpPr>
            <p:cNvPr id="84" name="Freeform: Shape 83">
              <a:extLst>
                <a:ext uri="{FF2B5EF4-FFF2-40B4-BE49-F238E27FC236}">
                  <a16:creationId xmlns:a16="http://schemas.microsoft.com/office/drawing/2014/main" id="{47176B36-32BF-484A-B9E1-C21AC873FC10}"/>
                </a:ext>
              </a:extLst>
            </p:cNvPr>
            <p:cNvSpPr/>
            <p:nvPr/>
          </p:nvSpPr>
          <p:spPr>
            <a:xfrm>
              <a:off x="11474803" y="6302562"/>
              <a:ext cx="52478" cy="64503"/>
            </a:xfrm>
            <a:custGeom>
              <a:avLst/>
              <a:gdLst>
                <a:gd name="connsiteX0" fmla="*/ 51894 w 52478"/>
                <a:gd name="connsiteY0" fmla="*/ 64504 h 64503"/>
                <a:gd name="connsiteX1" fmla="*/ 41363 w 52478"/>
                <a:gd name="connsiteY1" fmla="*/ 64504 h 64503"/>
                <a:gd name="connsiteX2" fmla="*/ 41363 w 52478"/>
                <a:gd name="connsiteY2" fmla="*/ 28724 h 64503"/>
                <a:gd name="connsiteX3" fmla="*/ 41363 w 52478"/>
                <a:gd name="connsiteY3" fmla="*/ 20603 h 64503"/>
                <a:gd name="connsiteX4" fmla="*/ 39587 w 52478"/>
                <a:gd name="connsiteY4" fmla="*/ 14767 h 64503"/>
                <a:gd name="connsiteX5" fmla="*/ 35526 w 52478"/>
                <a:gd name="connsiteY5" fmla="*/ 11214 h 64503"/>
                <a:gd name="connsiteX6" fmla="*/ 28675 w 52478"/>
                <a:gd name="connsiteY6" fmla="*/ 10072 h 64503"/>
                <a:gd name="connsiteX7" fmla="*/ 19666 w 52478"/>
                <a:gd name="connsiteY7" fmla="*/ 12229 h 64503"/>
                <a:gd name="connsiteX8" fmla="*/ 10531 w 52478"/>
                <a:gd name="connsiteY8" fmla="*/ 17685 h 64503"/>
                <a:gd name="connsiteX9" fmla="*/ 10531 w 52478"/>
                <a:gd name="connsiteY9" fmla="*/ 64504 h 64503"/>
                <a:gd name="connsiteX10" fmla="*/ 0 w 52478"/>
                <a:gd name="connsiteY10" fmla="*/ 64504 h 64503"/>
                <a:gd name="connsiteX11" fmla="*/ 0 w 52478"/>
                <a:gd name="connsiteY11" fmla="*/ 1825 h 64503"/>
                <a:gd name="connsiteX12" fmla="*/ 10531 w 52478"/>
                <a:gd name="connsiteY12" fmla="*/ 1825 h 64503"/>
                <a:gd name="connsiteX13" fmla="*/ 10531 w 52478"/>
                <a:gd name="connsiteY13" fmla="*/ 8677 h 64503"/>
                <a:gd name="connsiteX14" fmla="*/ 20809 w 52478"/>
                <a:gd name="connsiteY14" fmla="*/ 2333 h 64503"/>
                <a:gd name="connsiteX15" fmla="*/ 31593 w 52478"/>
                <a:gd name="connsiteY15" fmla="*/ 49 h 64503"/>
                <a:gd name="connsiteX16" fmla="*/ 47073 w 52478"/>
                <a:gd name="connsiteY16" fmla="*/ 6139 h 64503"/>
                <a:gd name="connsiteX17" fmla="*/ 52402 w 52478"/>
                <a:gd name="connsiteY17" fmla="*/ 23775 h 6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78" h="64503">
                  <a:moveTo>
                    <a:pt x="51894" y="64504"/>
                  </a:moveTo>
                  <a:lnTo>
                    <a:pt x="41363" y="64504"/>
                  </a:lnTo>
                  <a:lnTo>
                    <a:pt x="41363" y="28724"/>
                  </a:lnTo>
                  <a:cubicBezTo>
                    <a:pt x="41566" y="26020"/>
                    <a:pt x="41566" y="23306"/>
                    <a:pt x="41363" y="20603"/>
                  </a:cubicBezTo>
                  <a:cubicBezTo>
                    <a:pt x="41249" y="18543"/>
                    <a:pt x="40640" y="16539"/>
                    <a:pt x="39587" y="14767"/>
                  </a:cubicBezTo>
                  <a:cubicBezTo>
                    <a:pt x="38660" y="13173"/>
                    <a:pt x="37227" y="11926"/>
                    <a:pt x="35526" y="11214"/>
                  </a:cubicBezTo>
                  <a:cubicBezTo>
                    <a:pt x="33344" y="10379"/>
                    <a:pt x="31009" y="9991"/>
                    <a:pt x="28675" y="10072"/>
                  </a:cubicBezTo>
                  <a:cubicBezTo>
                    <a:pt x="25553" y="10138"/>
                    <a:pt x="22483" y="10874"/>
                    <a:pt x="19666" y="12229"/>
                  </a:cubicBezTo>
                  <a:cubicBezTo>
                    <a:pt x="16405" y="13657"/>
                    <a:pt x="13335" y="15490"/>
                    <a:pt x="10531" y="17685"/>
                  </a:cubicBezTo>
                  <a:lnTo>
                    <a:pt x="10531" y="64504"/>
                  </a:lnTo>
                  <a:lnTo>
                    <a:pt x="0" y="64504"/>
                  </a:lnTo>
                  <a:lnTo>
                    <a:pt x="0" y="1825"/>
                  </a:lnTo>
                  <a:lnTo>
                    <a:pt x="10531" y="1825"/>
                  </a:lnTo>
                  <a:lnTo>
                    <a:pt x="10531" y="8677"/>
                  </a:lnTo>
                  <a:cubicBezTo>
                    <a:pt x="13652" y="6101"/>
                    <a:pt x="17104" y="3967"/>
                    <a:pt x="20809" y="2333"/>
                  </a:cubicBezTo>
                  <a:cubicBezTo>
                    <a:pt x="24209" y="838"/>
                    <a:pt x="27876" y="61"/>
                    <a:pt x="31593" y="49"/>
                  </a:cubicBezTo>
                  <a:cubicBezTo>
                    <a:pt x="37404" y="-365"/>
                    <a:pt x="43101" y="1873"/>
                    <a:pt x="47073" y="6139"/>
                  </a:cubicBezTo>
                  <a:cubicBezTo>
                    <a:pt x="50993" y="11143"/>
                    <a:pt x="52896" y="17436"/>
                    <a:pt x="52402" y="23775"/>
                  </a:cubicBezTo>
                  <a:close/>
                </a:path>
              </a:pathLst>
            </a:custGeom>
            <a:solidFill>
              <a:srgbClr val="FFFFFF"/>
            </a:solidFill>
            <a:ln w="12687" cap="flat">
              <a:noFill/>
              <a:prstDash val="solid"/>
              <a:miter/>
            </a:ln>
          </p:spPr>
          <p:txBody>
            <a:bodyPr rtlCol="0" anchor="ctr"/>
            <a:lstStyle/>
            <a:p>
              <a:endParaRPr lang="en-AU"/>
            </a:p>
          </p:txBody>
        </p:sp>
        <p:sp>
          <p:nvSpPr>
            <p:cNvPr id="85" name="Freeform: Shape 84">
              <a:extLst>
                <a:ext uri="{FF2B5EF4-FFF2-40B4-BE49-F238E27FC236}">
                  <a16:creationId xmlns:a16="http://schemas.microsoft.com/office/drawing/2014/main" id="{EC735BDD-045F-45DF-A304-A1BF1B146188}"/>
                </a:ext>
              </a:extLst>
            </p:cNvPr>
            <p:cNvSpPr/>
            <p:nvPr/>
          </p:nvSpPr>
          <p:spPr>
            <a:xfrm>
              <a:off x="10900578" y="6399098"/>
              <a:ext cx="74570" cy="86731"/>
            </a:xfrm>
            <a:custGeom>
              <a:avLst/>
              <a:gdLst>
                <a:gd name="connsiteX0" fmla="*/ 74571 w 74570"/>
                <a:gd name="connsiteY0" fmla="*/ 78862 h 86731"/>
                <a:gd name="connsiteX1" fmla="*/ 59599 w 74570"/>
                <a:gd name="connsiteY1" fmla="*/ 84444 h 86731"/>
                <a:gd name="connsiteX2" fmla="*/ 43866 w 74570"/>
                <a:gd name="connsiteY2" fmla="*/ 86728 h 86731"/>
                <a:gd name="connsiteX3" fmla="*/ 25975 w 74570"/>
                <a:gd name="connsiteY3" fmla="*/ 84064 h 86731"/>
                <a:gd name="connsiteX4" fmla="*/ 12146 w 74570"/>
                <a:gd name="connsiteY4" fmla="*/ 75943 h 86731"/>
                <a:gd name="connsiteX5" fmla="*/ 3264 w 74570"/>
                <a:gd name="connsiteY5" fmla="*/ 62367 h 86731"/>
                <a:gd name="connsiteX6" fmla="*/ 92 w 74570"/>
                <a:gd name="connsiteY6" fmla="*/ 43208 h 86731"/>
                <a:gd name="connsiteX7" fmla="*/ 11131 w 74570"/>
                <a:gd name="connsiteY7" fmla="*/ 11615 h 86731"/>
                <a:gd name="connsiteX8" fmla="*/ 43232 w 74570"/>
                <a:gd name="connsiteY8" fmla="*/ 69 h 86731"/>
                <a:gd name="connsiteX9" fmla="*/ 57822 w 74570"/>
                <a:gd name="connsiteY9" fmla="*/ 1718 h 86731"/>
                <a:gd name="connsiteX10" fmla="*/ 73937 w 74570"/>
                <a:gd name="connsiteY10" fmla="*/ 7555 h 86731"/>
                <a:gd name="connsiteX11" fmla="*/ 73937 w 74570"/>
                <a:gd name="connsiteY11" fmla="*/ 20243 h 86731"/>
                <a:gd name="connsiteX12" fmla="*/ 72921 w 74570"/>
                <a:gd name="connsiteY12" fmla="*/ 20243 h 86731"/>
                <a:gd name="connsiteX13" fmla="*/ 67846 w 74570"/>
                <a:gd name="connsiteY13" fmla="*/ 16690 h 86731"/>
                <a:gd name="connsiteX14" fmla="*/ 61248 w 74570"/>
                <a:gd name="connsiteY14" fmla="*/ 13011 h 86731"/>
                <a:gd name="connsiteX15" fmla="*/ 52494 w 74570"/>
                <a:gd name="connsiteY15" fmla="*/ 10092 h 86731"/>
                <a:gd name="connsiteX16" fmla="*/ 41328 w 74570"/>
                <a:gd name="connsiteY16" fmla="*/ 8951 h 86731"/>
                <a:gd name="connsiteX17" fmla="*/ 19124 w 74570"/>
                <a:gd name="connsiteY17" fmla="*/ 17959 h 86731"/>
                <a:gd name="connsiteX18" fmla="*/ 19124 w 74570"/>
                <a:gd name="connsiteY18" fmla="*/ 67569 h 86731"/>
                <a:gd name="connsiteX19" fmla="*/ 42343 w 74570"/>
                <a:gd name="connsiteY19" fmla="*/ 76578 h 86731"/>
                <a:gd name="connsiteX20" fmla="*/ 53128 w 74570"/>
                <a:gd name="connsiteY20" fmla="*/ 75563 h 86731"/>
                <a:gd name="connsiteX21" fmla="*/ 62517 w 74570"/>
                <a:gd name="connsiteY21" fmla="*/ 72771 h 86731"/>
                <a:gd name="connsiteX22" fmla="*/ 62517 w 74570"/>
                <a:gd name="connsiteY22" fmla="*/ 52851 h 86731"/>
                <a:gd name="connsiteX23" fmla="*/ 40186 w 74570"/>
                <a:gd name="connsiteY23" fmla="*/ 52851 h 86731"/>
                <a:gd name="connsiteX24" fmla="*/ 40186 w 74570"/>
                <a:gd name="connsiteY24" fmla="*/ 43081 h 86731"/>
                <a:gd name="connsiteX25" fmla="*/ 74571 w 74570"/>
                <a:gd name="connsiteY25" fmla="*/ 43081 h 8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570" h="86731">
                  <a:moveTo>
                    <a:pt x="74571" y="78862"/>
                  </a:moveTo>
                  <a:cubicBezTo>
                    <a:pt x="69724" y="81088"/>
                    <a:pt x="64725" y="82955"/>
                    <a:pt x="59599" y="84444"/>
                  </a:cubicBezTo>
                  <a:cubicBezTo>
                    <a:pt x="54486" y="85921"/>
                    <a:pt x="49195" y="86690"/>
                    <a:pt x="43866" y="86728"/>
                  </a:cubicBezTo>
                  <a:cubicBezTo>
                    <a:pt x="37801" y="86790"/>
                    <a:pt x="31761" y="85891"/>
                    <a:pt x="25975" y="84064"/>
                  </a:cubicBezTo>
                  <a:cubicBezTo>
                    <a:pt x="20837" y="82370"/>
                    <a:pt x="16129" y="79601"/>
                    <a:pt x="12146" y="75943"/>
                  </a:cubicBezTo>
                  <a:cubicBezTo>
                    <a:pt x="8199" y="72150"/>
                    <a:pt x="5154" y="67507"/>
                    <a:pt x="3264" y="62367"/>
                  </a:cubicBezTo>
                  <a:cubicBezTo>
                    <a:pt x="1006" y="56239"/>
                    <a:pt x="-73" y="49737"/>
                    <a:pt x="92" y="43208"/>
                  </a:cubicBezTo>
                  <a:cubicBezTo>
                    <a:pt x="-669" y="31615"/>
                    <a:pt x="3314" y="20209"/>
                    <a:pt x="11131" y="11615"/>
                  </a:cubicBezTo>
                  <a:cubicBezTo>
                    <a:pt x="19822" y="3571"/>
                    <a:pt x="31406" y="-596"/>
                    <a:pt x="43232" y="69"/>
                  </a:cubicBezTo>
                  <a:cubicBezTo>
                    <a:pt x="48141" y="60"/>
                    <a:pt x="53039" y="613"/>
                    <a:pt x="57822" y="1718"/>
                  </a:cubicBezTo>
                  <a:cubicBezTo>
                    <a:pt x="63393" y="3070"/>
                    <a:pt x="68798" y="5026"/>
                    <a:pt x="73937" y="7555"/>
                  </a:cubicBezTo>
                  <a:lnTo>
                    <a:pt x="73937" y="20243"/>
                  </a:lnTo>
                  <a:lnTo>
                    <a:pt x="72921" y="20243"/>
                  </a:lnTo>
                  <a:lnTo>
                    <a:pt x="67846" y="16690"/>
                  </a:lnTo>
                  <a:cubicBezTo>
                    <a:pt x="65740" y="15298"/>
                    <a:pt x="63532" y="14069"/>
                    <a:pt x="61248" y="13011"/>
                  </a:cubicBezTo>
                  <a:cubicBezTo>
                    <a:pt x="58432" y="11755"/>
                    <a:pt x="55501" y="10776"/>
                    <a:pt x="52494" y="10092"/>
                  </a:cubicBezTo>
                  <a:cubicBezTo>
                    <a:pt x="48827" y="9291"/>
                    <a:pt x="45084" y="8907"/>
                    <a:pt x="41328" y="8951"/>
                  </a:cubicBezTo>
                  <a:cubicBezTo>
                    <a:pt x="32967" y="8586"/>
                    <a:pt x="24859" y="11874"/>
                    <a:pt x="19124" y="17959"/>
                  </a:cubicBezTo>
                  <a:cubicBezTo>
                    <a:pt x="8060" y="32647"/>
                    <a:pt x="8060" y="52882"/>
                    <a:pt x="19124" y="67569"/>
                  </a:cubicBezTo>
                  <a:cubicBezTo>
                    <a:pt x="25202" y="73772"/>
                    <a:pt x="33665" y="77055"/>
                    <a:pt x="42343" y="76578"/>
                  </a:cubicBezTo>
                  <a:cubicBezTo>
                    <a:pt x="45959" y="76625"/>
                    <a:pt x="49576" y="76285"/>
                    <a:pt x="53128" y="75563"/>
                  </a:cubicBezTo>
                  <a:cubicBezTo>
                    <a:pt x="56338" y="74931"/>
                    <a:pt x="59484" y="73997"/>
                    <a:pt x="62517" y="72771"/>
                  </a:cubicBezTo>
                  <a:lnTo>
                    <a:pt x="62517" y="52851"/>
                  </a:lnTo>
                  <a:lnTo>
                    <a:pt x="40186" y="52851"/>
                  </a:lnTo>
                  <a:lnTo>
                    <a:pt x="40186" y="43081"/>
                  </a:lnTo>
                  <a:lnTo>
                    <a:pt x="74571" y="43081"/>
                  </a:lnTo>
                  <a:close/>
                </a:path>
              </a:pathLst>
            </a:custGeom>
            <a:solidFill>
              <a:srgbClr val="FFFFFF"/>
            </a:solidFill>
            <a:ln w="12687" cap="flat">
              <a:noFill/>
              <a:prstDash val="solid"/>
              <a:miter/>
            </a:ln>
          </p:spPr>
          <p:txBody>
            <a:bodyPr rtlCol="0" anchor="ctr"/>
            <a:lstStyle/>
            <a:p>
              <a:endParaRPr lang="en-AU"/>
            </a:p>
          </p:txBody>
        </p:sp>
        <p:sp>
          <p:nvSpPr>
            <p:cNvPr id="86" name="Freeform: Shape 85">
              <a:extLst>
                <a:ext uri="{FF2B5EF4-FFF2-40B4-BE49-F238E27FC236}">
                  <a16:creationId xmlns:a16="http://schemas.microsoft.com/office/drawing/2014/main" id="{AFB6C0DE-C21B-4CE4-B03F-94166DEEC7FF}"/>
                </a:ext>
              </a:extLst>
            </p:cNvPr>
            <p:cNvSpPr/>
            <p:nvPr/>
          </p:nvSpPr>
          <p:spPr>
            <a:xfrm>
              <a:off x="10988341" y="6419730"/>
              <a:ext cx="57863" cy="66213"/>
            </a:xfrm>
            <a:custGeom>
              <a:avLst/>
              <a:gdLst>
                <a:gd name="connsiteX0" fmla="*/ 41747 w 57863"/>
                <a:gd name="connsiteY0" fmla="*/ 51124 h 66213"/>
                <a:gd name="connsiteX1" fmla="*/ 28425 w 57863"/>
                <a:gd name="connsiteY1" fmla="*/ 57087 h 66213"/>
                <a:gd name="connsiteX2" fmla="*/ 15737 w 57863"/>
                <a:gd name="connsiteY2" fmla="*/ 50997 h 66213"/>
                <a:gd name="connsiteX3" fmla="*/ 10915 w 57863"/>
                <a:gd name="connsiteY3" fmla="*/ 33107 h 66213"/>
                <a:gd name="connsiteX4" fmla="*/ 15610 w 57863"/>
                <a:gd name="connsiteY4" fmla="*/ 15090 h 66213"/>
                <a:gd name="connsiteX5" fmla="*/ 40871 w 57863"/>
                <a:gd name="connsiteY5" fmla="*/ 13708 h 66213"/>
                <a:gd name="connsiteX6" fmla="*/ 42254 w 57863"/>
                <a:gd name="connsiteY6" fmla="*/ 15090 h 66213"/>
                <a:gd name="connsiteX7" fmla="*/ 46949 w 57863"/>
                <a:gd name="connsiteY7" fmla="*/ 33107 h 66213"/>
                <a:gd name="connsiteX8" fmla="*/ 42254 w 57863"/>
                <a:gd name="connsiteY8" fmla="*/ 51124 h 66213"/>
                <a:gd name="connsiteX9" fmla="*/ 49994 w 57863"/>
                <a:gd name="connsiteY9" fmla="*/ 8872 h 66213"/>
                <a:gd name="connsiteX10" fmla="*/ 8364 w 57863"/>
                <a:gd name="connsiteY10" fmla="*/ 8374 h 66213"/>
                <a:gd name="connsiteX11" fmla="*/ 7869 w 57863"/>
                <a:gd name="connsiteY11" fmla="*/ 8872 h 66213"/>
                <a:gd name="connsiteX12" fmla="*/ 7869 w 57863"/>
                <a:gd name="connsiteY12" fmla="*/ 57341 h 66213"/>
                <a:gd name="connsiteX13" fmla="*/ 49499 w 57863"/>
                <a:gd name="connsiteY13" fmla="*/ 57839 h 66213"/>
                <a:gd name="connsiteX14" fmla="*/ 49994 w 57863"/>
                <a:gd name="connsiteY14" fmla="*/ 57341 h 66213"/>
                <a:gd name="connsiteX15" fmla="*/ 49994 w 57863"/>
                <a:gd name="connsiteY15" fmla="*/ 8872 h 6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863" h="66213">
                  <a:moveTo>
                    <a:pt x="41747" y="51124"/>
                  </a:moveTo>
                  <a:cubicBezTo>
                    <a:pt x="38486" y="55091"/>
                    <a:pt x="33551" y="57299"/>
                    <a:pt x="28425" y="57087"/>
                  </a:cubicBezTo>
                  <a:cubicBezTo>
                    <a:pt x="23476" y="57148"/>
                    <a:pt x="18782" y="54894"/>
                    <a:pt x="15737" y="50997"/>
                  </a:cubicBezTo>
                  <a:cubicBezTo>
                    <a:pt x="12146" y="45757"/>
                    <a:pt x="10433" y="39444"/>
                    <a:pt x="10915" y="33107"/>
                  </a:cubicBezTo>
                  <a:cubicBezTo>
                    <a:pt x="10407" y="26744"/>
                    <a:pt x="12057" y="20393"/>
                    <a:pt x="15610" y="15090"/>
                  </a:cubicBezTo>
                  <a:cubicBezTo>
                    <a:pt x="22207" y="7732"/>
                    <a:pt x="33513" y="7113"/>
                    <a:pt x="40871" y="13708"/>
                  </a:cubicBezTo>
                  <a:cubicBezTo>
                    <a:pt x="41354" y="14143"/>
                    <a:pt x="41823" y="14604"/>
                    <a:pt x="42254" y="15090"/>
                  </a:cubicBezTo>
                  <a:cubicBezTo>
                    <a:pt x="45807" y="20393"/>
                    <a:pt x="47457" y="26744"/>
                    <a:pt x="46949" y="33107"/>
                  </a:cubicBezTo>
                  <a:cubicBezTo>
                    <a:pt x="47418" y="39466"/>
                    <a:pt x="45769" y="45803"/>
                    <a:pt x="42254" y="51124"/>
                  </a:cubicBezTo>
                  <a:moveTo>
                    <a:pt x="49994" y="8872"/>
                  </a:moveTo>
                  <a:cubicBezTo>
                    <a:pt x="38639" y="-2760"/>
                    <a:pt x="20000" y="-2983"/>
                    <a:pt x="8364" y="8374"/>
                  </a:cubicBezTo>
                  <a:cubicBezTo>
                    <a:pt x="8199" y="8539"/>
                    <a:pt x="8034" y="8705"/>
                    <a:pt x="7869" y="8872"/>
                  </a:cubicBezTo>
                  <a:cubicBezTo>
                    <a:pt x="-2623" y="23324"/>
                    <a:pt x="-2623" y="42889"/>
                    <a:pt x="7869" y="57341"/>
                  </a:cubicBezTo>
                  <a:cubicBezTo>
                    <a:pt x="19225" y="68973"/>
                    <a:pt x="37864" y="69196"/>
                    <a:pt x="49499" y="57839"/>
                  </a:cubicBezTo>
                  <a:cubicBezTo>
                    <a:pt x="49664" y="57674"/>
                    <a:pt x="49829" y="57508"/>
                    <a:pt x="49994" y="57341"/>
                  </a:cubicBezTo>
                  <a:cubicBezTo>
                    <a:pt x="60487" y="42889"/>
                    <a:pt x="60487" y="23324"/>
                    <a:pt x="49994" y="8872"/>
                  </a:cubicBezTo>
                </a:path>
              </a:pathLst>
            </a:custGeom>
            <a:solidFill>
              <a:srgbClr val="FFFFFF"/>
            </a:solidFill>
            <a:ln w="12687" cap="flat">
              <a:noFill/>
              <a:prstDash val="solid"/>
              <a:miter/>
            </a:ln>
          </p:spPr>
          <p:txBody>
            <a:bodyPr rtlCol="0" anchor="ctr"/>
            <a:lstStyle/>
            <a:p>
              <a:endParaRPr lang="en-AU"/>
            </a:p>
          </p:txBody>
        </p:sp>
        <p:sp>
          <p:nvSpPr>
            <p:cNvPr id="87" name="Freeform: Shape 86">
              <a:extLst>
                <a:ext uri="{FF2B5EF4-FFF2-40B4-BE49-F238E27FC236}">
                  <a16:creationId xmlns:a16="http://schemas.microsoft.com/office/drawing/2014/main" id="{4FFA0E68-D269-4933-B04A-DBA08EA2162F}"/>
                </a:ext>
              </a:extLst>
            </p:cNvPr>
            <p:cNvSpPr/>
            <p:nvPr/>
          </p:nvSpPr>
          <p:spPr>
            <a:xfrm>
              <a:off x="11050515" y="6421497"/>
              <a:ext cx="61156" cy="62678"/>
            </a:xfrm>
            <a:custGeom>
              <a:avLst/>
              <a:gdLst>
                <a:gd name="connsiteX0" fmla="*/ 61156 w 61156"/>
                <a:gd name="connsiteY0" fmla="*/ 0 h 62678"/>
                <a:gd name="connsiteX1" fmla="*/ 35780 w 61156"/>
                <a:gd name="connsiteY1" fmla="*/ 62679 h 62678"/>
                <a:gd name="connsiteX2" fmla="*/ 25249 w 61156"/>
                <a:gd name="connsiteY2" fmla="*/ 62679 h 62678"/>
                <a:gd name="connsiteX3" fmla="*/ 0 w 61156"/>
                <a:gd name="connsiteY3" fmla="*/ 0 h 62678"/>
                <a:gd name="connsiteX4" fmla="*/ 11420 w 61156"/>
                <a:gd name="connsiteY4" fmla="*/ 0 h 62678"/>
                <a:gd name="connsiteX5" fmla="*/ 30832 w 61156"/>
                <a:gd name="connsiteY5" fmla="*/ 49864 h 62678"/>
                <a:gd name="connsiteX6" fmla="*/ 50118 w 61156"/>
                <a:gd name="connsiteY6" fmla="*/ 0 h 62678"/>
                <a:gd name="connsiteX7" fmla="*/ 61156 w 61156"/>
                <a:gd name="connsiteY7" fmla="*/ 0 h 6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56" h="62678">
                  <a:moveTo>
                    <a:pt x="61156" y="0"/>
                  </a:moveTo>
                  <a:lnTo>
                    <a:pt x="35780" y="62679"/>
                  </a:lnTo>
                  <a:lnTo>
                    <a:pt x="25249" y="62679"/>
                  </a:lnTo>
                  <a:lnTo>
                    <a:pt x="0" y="0"/>
                  </a:lnTo>
                  <a:lnTo>
                    <a:pt x="11420" y="0"/>
                  </a:lnTo>
                  <a:lnTo>
                    <a:pt x="30832" y="49864"/>
                  </a:lnTo>
                  <a:lnTo>
                    <a:pt x="50118" y="0"/>
                  </a:lnTo>
                  <a:lnTo>
                    <a:pt x="61156" y="0"/>
                  </a:lnTo>
                  <a:close/>
                </a:path>
              </a:pathLst>
            </a:custGeom>
            <a:solidFill>
              <a:srgbClr val="FFFFFF"/>
            </a:solidFill>
            <a:ln w="12687" cap="flat">
              <a:noFill/>
              <a:prstDash val="solid"/>
              <a:miter/>
            </a:ln>
          </p:spPr>
          <p:txBody>
            <a:bodyPr rtlCol="0" anchor="ctr"/>
            <a:lstStyle/>
            <a:p>
              <a:endParaRPr lang="en-AU"/>
            </a:p>
          </p:txBody>
        </p:sp>
        <p:sp>
          <p:nvSpPr>
            <p:cNvPr id="88" name="Freeform: Shape 87">
              <a:extLst>
                <a:ext uri="{FF2B5EF4-FFF2-40B4-BE49-F238E27FC236}">
                  <a16:creationId xmlns:a16="http://schemas.microsoft.com/office/drawing/2014/main" id="{52E85445-4CD3-4572-96DB-58748BF7D600}"/>
                </a:ext>
              </a:extLst>
            </p:cNvPr>
            <p:cNvSpPr/>
            <p:nvPr/>
          </p:nvSpPr>
          <p:spPr>
            <a:xfrm>
              <a:off x="11116552" y="6419669"/>
              <a:ext cx="57102" cy="66080"/>
            </a:xfrm>
            <a:custGeom>
              <a:avLst/>
              <a:gdLst>
                <a:gd name="connsiteX0" fmla="*/ 10853 w 57102"/>
                <a:gd name="connsiteY0" fmla="*/ 26189 h 66080"/>
                <a:gd name="connsiteX1" fmla="*/ 16563 w 57102"/>
                <a:gd name="connsiteY1" fmla="*/ 13501 h 66080"/>
                <a:gd name="connsiteX2" fmla="*/ 30012 w 57102"/>
                <a:gd name="connsiteY2" fmla="*/ 8553 h 66080"/>
                <a:gd name="connsiteX3" fmla="*/ 42700 w 57102"/>
                <a:gd name="connsiteY3" fmla="*/ 13120 h 66080"/>
                <a:gd name="connsiteX4" fmla="*/ 46887 w 57102"/>
                <a:gd name="connsiteY4" fmla="*/ 25808 h 66080"/>
                <a:gd name="connsiteX5" fmla="*/ 57038 w 57102"/>
                <a:gd name="connsiteY5" fmla="*/ 28600 h 66080"/>
                <a:gd name="connsiteX6" fmla="*/ 50186 w 57102"/>
                <a:gd name="connsiteY6" fmla="*/ 7538 h 66080"/>
                <a:gd name="connsiteX7" fmla="*/ 30519 w 57102"/>
                <a:gd name="connsiteY7" fmla="*/ 52 h 66080"/>
                <a:gd name="connsiteX8" fmla="*/ 8569 w 57102"/>
                <a:gd name="connsiteY8" fmla="*/ 9187 h 66080"/>
                <a:gd name="connsiteX9" fmla="*/ 68 w 57102"/>
                <a:gd name="connsiteY9" fmla="*/ 33548 h 66080"/>
                <a:gd name="connsiteX10" fmla="*/ 8823 w 57102"/>
                <a:gd name="connsiteY10" fmla="*/ 57528 h 66080"/>
                <a:gd name="connsiteX11" fmla="*/ 33184 w 57102"/>
                <a:gd name="connsiteY11" fmla="*/ 66029 h 66080"/>
                <a:gd name="connsiteX12" fmla="*/ 44857 w 57102"/>
                <a:gd name="connsiteY12" fmla="*/ 64507 h 66080"/>
                <a:gd name="connsiteX13" fmla="*/ 55768 w 57102"/>
                <a:gd name="connsiteY13" fmla="*/ 60700 h 66080"/>
                <a:gd name="connsiteX14" fmla="*/ 55768 w 57102"/>
                <a:gd name="connsiteY14" fmla="*/ 49154 h 66080"/>
                <a:gd name="connsiteX15" fmla="*/ 55768 w 57102"/>
                <a:gd name="connsiteY15" fmla="*/ 49154 h 66080"/>
                <a:gd name="connsiteX16" fmla="*/ 46506 w 57102"/>
                <a:gd name="connsiteY16" fmla="*/ 54230 h 66080"/>
                <a:gd name="connsiteX17" fmla="*/ 33818 w 57102"/>
                <a:gd name="connsiteY17" fmla="*/ 56767 h 66080"/>
                <a:gd name="connsiteX18" fmla="*/ 25063 w 57102"/>
                <a:gd name="connsiteY18" fmla="*/ 55498 h 66080"/>
                <a:gd name="connsiteX19" fmla="*/ 18085 w 57102"/>
                <a:gd name="connsiteY19" fmla="*/ 51438 h 66080"/>
                <a:gd name="connsiteX20" fmla="*/ 13391 w 57102"/>
                <a:gd name="connsiteY20" fmla="*/ 44333 h 66080"/>
                <a:gd name="connsiteX21" fmla="*/ 10853 w 57102"/>
                <a:gd name="connsiteY21" fmla="*/ 34182 h 66080"/>
                <a:gd name="connsiteX22" fmla="*/ 57038 w 57102"/>
                <a:gd name="connsiteY22" fmla="*/ 34182 h 6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02" h="66080">
                  <a:moveTo>
                    <a:pt x="10853" y="26189"/>
                  </a:moveTo>
                  <a:cubicBezTo>
                    <a:pt x="11081" y="21390"/>
                    <a:pt x="13124" y="16858"/>
                    <a:pt x="16563" y="13501"/>
                  </a:cubicBezTo>
                  <a:cubicBezTo>
                    <a:pt x="20178" y="10089"/>
                    <a:pt x="25038" y="8301"/>
                    <a:pt x="30012" y="8553"/>
                  </a:cubicBezTo>
                  <a:cubicBezTo>
                    <a:pt x="34707" y="8164"/>
                    <a:pt x="39338" y="9830"/>
                    <a:pt x="42700" y="13120"/>
                  </a:cubicBezTo>
                  <a:cubicBezTo>
                    <a:pt x="45656" y="16663"/>
                    <a:pt x="47154" y="21200"/>
                    <a:pt x="46887" y="25808"/>
                  </a:cubicBezTo>
                  <a:close/>
                  <a:moveTo>
                    <a:pt x="57038" y="28600"/>
                  </a:moveTo>
                  <a:cubicBezTo>
                    <a:pt x="57545" y="20960"/>
                    <a:pt x="55084" y="13419"/>
                    <a:pt x="50186" y="7538"/>
                  </a:cubicBezTo>
                  <a:cubicBezTo>
                    <a:pt x="45022" y="2314"/>
                    <a:pt x="37853" y="-416"/>
                    <a:pt x="30519" y="52"/>
                  </a:cubicBezTo>
                  <a:cubicBezTo>
                    <a:pt x="22221" y="-274"/>
                    <a:pt x="14190" y="3066"/>
                    <a:pt x="8569" y="9187"/>
                  </a:cubicBezTo>
                  <a:cubicBezTo>
                    <a:pt x="2619" y="15861"/>
                    <a:pt x="-440" y="24622"/>
                    <a:pt x="68" y="33548"/>
                  </a:cubicBezTo>
                  <a:cubicBezTo>
                    <a:pt x="-515" y="42417"/>
                    <a:pt x="2657" y="51122"/>
                    <a:pt x="8823" y="57528"/>
                  </a:cubicBezTo>
                  <a:cubicBezTo>
                    <a:pt x="15510" y="63464"/>
                    <a:pt x="24264" y="66520"/>
                    <a:pt x="33184" y="66029"/>
                  </a:cubicBezTo>
                  <a:cubicBezTo>
                    <a:pt x="37130" y="66048"/>
                    <a:pt x="41051" y="65536"/>
                    <a:pt x="44857" y="64507"/>
                  </a:cubicBezTo>
                  <a:cubicBezTo>
                    <a:pt x="48575" y="63485"/>
                    <a:pt x="52216" y="62214"/>
                    <a:pt x="55768" y="60700"/>
                  </a:cubicBezTo>
                  <a:lnTo>
                    <a:pt x="55768" y="49154"/>
                  </a:lnTo>
                  <a:lnTo>
                    <a:pt x="55768" y="49154"/>
                  </a:lnTo>
                  <a:cubicBezTo>
                    <a:pt x="52990" y="51353"/>
                    <a:pt x="49856" y="53070"/>
                    <a:pt x="46506" y="54230"/>
                  </a:cubicBezTo>
                  <a:cubicBezTo>
                    <a:pt x="42459" y="55831"/>
                    <a:pt x="38170" y="56691"/>
                    <a:pt x="33818" y="56767"/>
                  </a:cubicBezTo>
                  <a:cubicBezTo>
                    <a:pt x="30849" y="56819"/>
                    <a:pt x="27893" y="56390"/>
                    <a:pt x="25063" y="55498"/>
                  </a:cubicBezTo>
                  <a:cubicBezTo>
                    <a:pt x="22501" y="54608"/>
                    <a:pt x="20128" y="53228"/>
                    <a:pt x="18085" y="51438"/>
                  </a:cubicBezTo>
                  <a:cubicBezTo>
                    <a:pt x="15992" y="49460"/>
                    <a:pt x="14393" y="47029"/>
                    <a:pt x="13391" y="44333"/>
                  </a:cubicBezTo>
                  <a:cubicBezTo>
                    <a:pt x="11817" y="41174"/>
                    <a:pt x="10954" y="37710"/>
                    <a:pt x="10853" y="34182"/>
                  </a:cubicBezTo>
                  <a:lnTo>
                    <a:pt x="57038" y="34182"/>
                  </a:lnTo>
                  <a:close/>
                </a:path>
              </a:pathLst>
            </a:custGeom>
            <a:solidFill>
              <a:srgbClr val="FFFFFF"/>
            </a:solidFill>
            <a:ln w="12687" cap="flat">
              <a:noFill/>
              <a:prstDash val="solid"/>
              <a:miter/>
            </a:ln>
          </p:spPr>
          <p:txBody>
            <a:bodyPr rtlCol="0" anchor="ctr"/>
            <a:lstStyle/>
            <a:p>
              <a:endParaRPr lang="en-AU"/>
            </a:p>
          </p:txBody>
        </p:sp>
        <p:sp>
          <p:nvSpPr>
            <p:cNvPr id="89" name="Freeform: Shape 88">
              <a:extLst>
                <a:ext uri="{FF2B5EF4-FFF2-40B4-BE49-F238E27FC236}">
                  <a16:creationId xmlns:a16="http://schemas.microsoft.com/office/drawing/2014/main" id="{F122667B-C654-4E70-BA7B-FE43625DE71C}"/>
                </a:ext>
              </a:extLst>
            </p:cNvPr>
            <p:cNvSpPr/>
            <p:nvPr/>
          </p:nvSpPr>
          <p:spPr>
            <a:xfrm>
              <a:off x="11187546" y="6421497"/>
              <a:ext cx="39206" cy="62932"/>
            </a:xfrm>
            <a:custGeom>
              <a:avLst/>
              <a:gdLst>
                <a:gd name="connsiteX0" fmla="*/ 39206 w 39206"/>
                <a:gd name="connsiteY0" fmla="*/ 11546 h 62932"/>
                <a:gd name="connsiteX1" fmla="*/ 38572 w 39206"/>
                <a:gd name="connsiteY1" fmla="*/ 11546 h 62932"/>
                <a:gd name="connsiteX2" fmla="*/ 34004 w 39206"/>
                <a:gd name="connsiteY2" fmla="*/ 10658 h 62932"/>
                <a:gd name="connsiteX3" fmla="*/ 28802 w 39206"/>
                <a:gd name="connsiteY3" fmla="*/ 10658 h 62932"/>
                <a:gd name="connsiteX4" fmla="*/ 19286 w 39206"/>
                <a:gd name="connsiteY4" fmla="*/ 12815 h 62932"/>
                <a:gd name="connsiteX5" fmla="*/ 10531 w 39206"/>
                <a:gd name="connsiteY5" fmla="*/ 18398 h 62932"/>
                <a:gd name="connsiteX6" fmla="*/ 10531 w 39206"/>
                <a:gd name="connsiteY6" fmla="*/ 62933 h 62932"/>
                <a:gd name="connsiteX7" fmla="*/ 0 w 39206"/>
                <a:gd name="connsiteY7" fmla="*/ 62933 h 62932"/>
                <a:gd name="connsiteX8" fmla="*/ 0 w 39206"/>
                <a:gd name="connsiteY8" fmla="*/ 0 h 62932"/>
                <a:gd name="connsiteX9" fmla="*/ 10531 w 39206"/>
                <a:gd name="connsiteY9" fmla="*/ 0 h 62932"/>
                <a:gd name="connsiteX10" fmla="*/ 10531 w 39206"/>
                <a:gd name="connsiteY10" fmla="*/ 9262 h 62932"/>
                <a:gd name="connsiteX11" fmla="*/ 21697 w 39206"/>
                <a:gd name="connsiteY11" fmla="*/ 2157 h 62932"/>
                <a:gd name="connsiteX12" fmla="*/ 31466 w 39206"/>
                <a:gd name="connsiteY12" fmla="*/ 0 h 62932"/>
                <a:gd name="connsiteX13" fmla="*/ 35400 w 39206"/>
                <a:gd name="connsiteY13" fmla="*/ 0 h 62932"/>
                <a:gd name="connsiteX14" fmla="*/ 39206 w 39206"/>
                <a:gd name="connsiteY14" fmla="*/ 0 h 6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206" h="62932">
                  <a:moveTo>
                    <a:pt x="39206" y="11546"/>
                  </a:moveTo>
                  <a:lnTo>
                    <a:pt x="38572" y="11546"/>
                  </a:lnTo>
                  <a:lnTo>
                    <a:pt x="34004" y="10658"/>
                  </a:lnTo>
                  <a:lnTo>
                    <a:pt x="28802" y="10658"/>
                  </a:lnTo>
                  <a:cubicBezTo>
                    <a:pt x="25515" y="10680"/>
                    <a:pt x="22268" y="11415"/>
                    <a:pt x="19286" y="12815"/>
                  </a:cubicBezTo>
                  <a:cubicBezTo>
                    <a:pt x="16203" y="14401"/>
                    <a:pt x="13272" y="16270"/>
                    <a:pt x="10531" y="18398"/>
                  </a:cubicBezTo>
                  <a:lnTo>
                    <a:pt x="10531" y="62933"/>
                  </a:lnTo>
                  <a:lnTo>
                    <a:pt x="0" y="62933"/>
                  </a:lnTo>
                  <a:lnTo>
                    <a:pt x="0" y="0"/>
                  </a:lnTo>
                  <a:lnTo>
                    <a:pt x="10531" y="0"/>
                  </a:lnTo>
                  <a:lnTo>
                    <a:pt x="10531" y="9262"/>
                  </a:lnTo>
                  <a:cubicBezTo>
                    <a:pt x="13957" y="6451"/>
                    <a:pt x="17700" y="4065"/>
                    <a:pt x="21697" y="2157"/>
                  </a:cubicBezTo>
                  <a:cubicBezTo>
                    <a:pt x="24767" y="766"/>
                    <a:pt x="28091" y="32"/>
                    <a:pt x="31466" y="0"/>
                  </a:cubicBezTo>
                  <a:lnTo>
                    <a:pt x="35400" y="0"/>
                  </a:lnTo>
                  <a:lnTo>
                    <a:pt x="39206" y="0"/>
                  </a:lnTo>
                  <a:close/>
                </a:path>
              </a:pathLst>
            </a:custGeom>
            <a:solidFill>
              <a:srgbClr val="FFFFFF"/>
            </a:solidFill>
            <a:ln w="12687" cap="flat">
              <a:noFill/>
              <a:prstDash val="solid"/>
              <a:miter/>
            </a:ln>
          </p:spPr>
          <p:txBody>
            <a:bodyPr rtlCol="0" anchor="ctr"/>
            <a:lstStyle/>
            <a:p>
              <a:endParaRPr lang="en-AU"/>
            </a:p>
          </p:txBody>
        </p:sp>
        <p:sp>
          <p:nvSpPr>
            <p:cNvPr id="90" name="Freeform: Shape 89">
              <a:extLst>
                <a:ext uri="{FF2B5EF4-FFF2-40B4-BE49-F238E27FC236}">
                  <a16:creationId xmlns:a16="http://schemas.microsoft.com/office/drawing/2014/main" id="{469DE5E0-EA53-4A5F-B4D1-F4E3B14DF1B7}"/>
                </a:ext>
              </a:extLst>
            </p:cNvPr>
            <p:cNvSpPr/>
            <p:nvPr/>
          </p:nvSpPr>
          <p:spPr>
            <a:xfrm>
              <a:off x="11236521" y="6419672"/>
              <a:ext cx="52595" cy="64504"/>
            </a:xfrm>
            <a:custGeom>
              <a:avLst/>
              <a:gdLst>
                <a:gd name="connsiteX0" fmla="*/ 52021 w 52595"/>
                <a:gd name="connsiteY0" fmla="*/ 64505 h 64504"/>
                <a:gd name="connsiteX1" fmla="*/ 41363 w 52595"/>
                <a:gd name="connsiteY1" fmla="*/ 64505 h 64504"/>
                <a:gd name="connsiteX2" fmla="*/ 41363 w 52595"/>
                <a:gd name="connsiteY2" fmla="*/ 28851 h 64504"/>
                <a:gd name="connsiteX3" fmla="*/ 41363 w 52595"/>
                <a:gd name="connsiteY3" fmla="*/ 20731 h 64504"/>
                <a:gd name="connsiteX4" fmla="*/ 39587 w 52595"/>
                <a:gd name="connsiteY4" fmla="*/ 14768 h 64504"/>
                <a:gd name="connsiteX5" fmla="*/ 35527 w 52595"/>
                <a:gd name="connsiteY5" fmla="*/ 11342 h 64504"/>
                <a:gd name="connsiteX6" fmla="*/ 28675 w 52595"/>
                <a:gd name="connsiteY6" fmla="*/ 10200 h 64504"/>
                <a:gd name="connsiteX7" fmla="*/ 19667 w 52595"/>
                <a:gd name="connsiteY7" fmla="*/ 12230 h 64504"/>
                <a:gd name="connsiteX8" fmla="*/ 10658 w 52595"/>
                <a:gd name="connsiteY8" fmla="*/ 17686 h 64504"/>
                <a:gd name="connsiteX9" fmla="*/ 10658 w 52595"/>
                <a:gd name="connsiteY9" fmla="*/ 64505 h 64504"/>
                <a:gd name="connsiteX10" fmla="*/ 0 w 52595"/>
                <a:gd name="connsiteY10" fmla="*/ 64505 h 64504"/>
                <a:gd name="connsiteX11" fmla="*/ 0 w 52595"/>
                <a:gd name="connsiteY11" fmla="*/ 1826 h 64504"/>
                <a:gd name="connsiteX12" fmla="*/ 10658 w 52595"/>
                <a:gd name="connsiteY12" fmla="*/ 1826 h 64504"/>
                <a:gd name="connsiteX13" fmla="*/ 10658 w 52595"/>
                <a:gd name="connsiteY13" fmla="*/ 8804 h 64504"/>
                <a:gd name="connsiteX14" fmla="*/ 20809 w 52595"/>
                <a:gd name="connsiteY14" fmla="*/ 2333 h 64504"/>
                <a:gd name="connsiteX15" fmla="*/ 31594 w 52595"/>
                <a:gd name="connsiteY15" fmla="*/ 49 h 64504"/>
                <a:gd name="connsiteX16" fmla="*/ 47200 w 52595"/>
                <a:gd name="connsiteY16" fmla="*/ 6267 h 64504"/>
                <a:gd name="connsiteX17" fmla="*/ 52529 w 52595"/>
                <a:gd name="connsiteY17" fmla="*/ 23776 h 6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595" h="64504">
                  <a:moveTo>
                    <a:pt x="52021" y="64505"/>
                  </a:moveTo>
                  <a:lnTo>
                    <a:pt x="41363" y="64505"/>
                  </a:lnTo>
                  <a:lnTo>
                    <a:pt x="41363" y="28851"/>
                  </a:lnTo>
                  <a:cubicBezTo>
                    <a:pt x="41566" y="26149"/>
                    <a:pt x="41566" y="23433"/>
                    <a:pt x="41363" y="20731"/>
                  </a:cubicBezTo>
                  <a:cubicBezTo>
                    <a:pt x="41236" y="18634"/>
                    <a:pt x="40627" y="16595"/>
                    <a:pt x="39587" y="14768"/>
                  </a:cubicBezTo>
                  <a:cubicBezTo>
                    <a:pt x="38610" y="13244"/>
                    <a:pt x="37189" y="12050"/>
                    <a:pt x="35527" y="11342"/>
                  </a:cubicBezTo>
                  <a:cubicBezTo>
                    <a:pt x="33345" y="10507"/>
                    <a:pt x="31010" y="10119"/>
                    <a:pt x="28675" y="10200"/>
                  </a:cubicBezTo>
                  <a:cubicBezTo>
                    <a:pt x="25567" y="10219"/>
                    <a:pt x="22484" y="10910"/>
                    <a:pt x="19667" y="12230"/>
                  </a:cubicBezTo>
                  <a:cubicBezTo>
                    <a:pt x="16482" y="13731"/>
                    <a:pt x="13462" y="15559"/>
                    <a:pt x="10658" y="17686"/>
                  </a:cubicBezTo>
                  <a:lnTo>
                    <a:pt x="10658" y="64505"/>
                  </a:lnTo>
                  <a:lnTo>
                    <a:pt x="0" y="64505"/>
                  </a:lnTo>
                  <a:lnTo>
                    <a:pt x="0" y="1826"/>
                  </a:lnTo>
                  <a:lnTo>
                    <a:pt x="10658" y="1826"/>
                  </a:lnTo>
                  <a:lnTo>
                    <a:pt x="10658" y="8804"/>
                  </a:lnTo>
                  <a:cubicBezTo>
                    <a:pt x="13729" y="6194"/>
                    <a:pt x="17142" y="4017"/>
                    <a:pt x="20809" y="2333"/>
                  </a:cubicBezTo>
                  <a:cubicBezTo>
                    <a:pt x="24221" y="897"/>
                    <a:pt x="27888" y="122"/>
                    <a:pt x="31594" y="49"/>
                  </a:cubicBezTo>
                  <a:cubicBezTo>
                    <a:pt x="37468" y="-372"/>
                    <a:pt x="43216" y="1918"/>
                    <a:pt x="47200" y="6267"/>
                  </a:cubicBezTo>
                  <a:cubicBezTo>
                    <a:pt x="51095" y="11236"/>
                    <a:pt x="52986" y="17480"/>
                    <a:pt x="52529" y="23776"/>
                  </a:cubicBezTo>
                  <a:close/>
                </a:path>
              </a:pathLst>
            </a:custGeom>
            <a:solidFill>
              <a:srgbClr val="FFFFFF"/>
            </a:solidFill>
            <a:ln w="12687" cap="flat">
              <a:noFill/>
              <a:prstDash val="solid"/>
              <a:miter/>
            </a:ln>
          </p:spPr>
          <p:txBody>
            <a:bodyPr rtlCol="0" anchor="ctr"/>
            <a:lstStyle/>
            <a:p>
              <a:endParaRPr lang="en-AU"/>
            </a:p>
          </p:txBody>
        </p:sp>
        <p:sp>
          <p:nvSpPr>
            <p:cNvPr id="91" name="Freeform: Shape 90">
              <a:extLst>
                <a:ext uri="{FF2B5EF4-FFF2-40B4-BE49-F238E27FC236}">
                  <a16:creationId xmlns:a16="http://schemas.microsoft.com/office/drawing/2014/main" id="{6C102B3E-8AAB-48EE-B2A7-6BEFA744A29B}"/>
                </a:ext>
              </a:extLst>
            </p:cNvPr>
            <p:cNvSpPr/>
            <p:nvPr/>
          </p:nvSpPr>
          <p:spPr>
            <a:xfrm>
              <a:off x="11305798" y="6419672"/>
              <a:ext cx="91526" cy="64504"/>
            </a:xfrm>
            <a:custGeom>
              <a:avLst/>
              <a:gdLst>
                <a:gd name="connsiteX0" fmla="*/ 91354 w 91526"/>
                <a:gd name="connsiteY0" fmla="*/ 64504 h 64504"/>
                <a:gd name="connsiteX1" fmla="*/ 80696 w 91526"/>
                <a:gd name="connsiteY1" fmla="*/ 64504 h 64504"/>
                <a:gd name="connsiteX2" fmla="*/ 80696 w 91526"/>
                <a:gd name="connsiteY2" fmla="*/ 28851 h 64504"/>
                <a:gd name="connsiteX3" fmla="*/ 80696 w 91526"/>
                <a:gd name="connsiteY3" fmla="*/ 20985 h 64504"/>
                <a:gd name="connsiteX4" fmla="*/ 79046 w 91526"/>
                <a:gd name="connsiteY4" fmla="*/ 15021 h 64504"/>
                <a:gd name="connsiteX5" fmla="*/ 75367 w 91526"/>
                <a:gd name="connsiteY5" fmla="*/ 11342 h 64504"/>
                <a:gd name="connsiteX6" fmla="*/ 68389 w 91526"/>
                <a:gd name="connsiteY6" fmla="*/ 10200 h 64504"/>
                <a:gd name="connsiteX7" fmla="*/ 59634 w 91526"/>
                <a:gd name="connsiteY7" fmla="*/ 12357 h 64504"/>
                <a:gd name="connsiteX8" fmla="*/ 50625 w 91526"/>
                <a:gd name="connsiteY8" fmla="*/ 17939 h 64504"/>
                <a:gd name="connsiteX9" fmla="*/ 50625 w 91526"/>
                <a:gd name="connsiteY9" fmla="*/ 20985 h 64504"/>
                <a:gd name="connsiteX10" fmla="*/ 50625 w 91526"/>
                <a:gd name="connsiteY10" fmla="*/ 24410 h 64504"/>
                <a:gd name="connsiteX11" fmla="*/ 50625 w 91526"/>
                <a:gd name="connsiteY11" fmla="*/ 64504 h 64504"/>
                <a:gd name="connsiteX12" fmla="*/ 40094 w 91526"/>
                <a:gd name="connsiteY12" fmla="*/ 64504 h 64504"/>
                <a:gd name="connsiteX13" fmla="*/ 40094 w 91526"/>
                <a:gd name="connsiteY13" fmla="*/ 28851 h 64504"/>
                <a:gd name="connsiteX14" fmla="*/ 40094 w 91526"/>
                <a:gd name="connsiteY14" fmla="*/ 20985 h 64504"/>
                <a:gd name="connsiteX15" fmla="*/ 38445 w 91526"/>
                <a:gd name="connsiteY15" fmla="*/ 15021 h 64504"/>
                <a:gd name="connsiteX16" fmla="*/ 34765 w 91526"/>
                <a:gd name="connsiteY16" fmla="*/ 11342 h 64504"/>
                <a:gd name="connsiteX17" fmla="*/ 27787 w 91526"/>
                <a:gd name="connsiteY17" fmla="*/ 10200 h 64504"/>
                <a:gd name="connsiteX18" fmla="*/ 19159 w 91526"/>
                <a:gd name="connsiteY18" fmla="*/ 12230 h 64504"/>
                <a:gd name="connsiteX19" fmla="*/ 10531 w 91526"/>
                <a:gd name="connsiteY19" fmla="*/ 17686 h 64504"/>
                <a:gd name="connsiteX20" fmla="*/ 10531 w 91526"/>
                <a:gd name="connsiteY20" fmla="*/ 64504 h 64504"/>
                <a:gd name="connsiteX21" fmla="*/ 0 w 91526"/>
                <a:gd name="connsiteY21" fmla="*/ 64504 h 64504"/>
                <a:gd name="connsiteX22" fmla="*/ 0 w 91526"/>
                <a:gd name="connsiteY22" fmla="*/ 1826 h 64504"/>
                <a:gd name="connsiteX23" fmla="*/ 10531 w 91526"/>
                <a:gd name="connsiteY23" fmla="*/ 1826 h 64504"/>
                <a:gd name="connsiteX24" fmla="*/ 10531 w 91526"/>
                <a:gd name="connsiteY24" fmla="*/ 8804 h 64504"/>
                <a:gd name="connsiteX25" fmla="*/ 20301 w 91526"/>
                <a:gd name="connsiteY25" fmla="*/ 2333 h 64504"/>
                <a:gd name="connsiteX26" fmla="*/ 30832 w 91526"/>
                <a:gd name="connsiteY26" fmla="*/ 49 h 64504"/>
                <a:gd name="connsiteX27" fmla="*/ 41617 w 91526"/>
                <a:gd name="connsiteY27" fmla="*/ 2841 h 64504"/>
                <a:gd name="connsiteX28" fmla="*/ 48341 w 91526"/>
                <a:gd name="connsiteY28" fmla="*/ 10200 h 64504"/>
                <a:gd name="connsiteX29" fmla="*/ 60014 w 91526"/>
                <a:gd name="connsiteY29" fmla="*/ 2460 h 64504"/>
                <a:gd name="connsiteX30" fmla="*/ 71307 w 91526"/>
                <a:gd name="connsiteY30" fmla="*/ 49 h 64504"/>
                <a:gd name="connsiteX31" fmla="*/ 86532 w 91526"/>
                <a:gd name="connsiteY31" fmla="*/ 6393 h 64504"/>
                <a:gd name="connsiteX32" fmla="*/ 91481 w 91526"/>
                <a:gd name="connsiteY32" fmla="*/ 23776 h 6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26" h="64504">
                  <a:moveTo>
                    <a:pt x="91354" y="64504"/>
                  </a:moveTo>
                  <a:lnTo>
                    <a:pt x="80696" y="64504"/>
                  </a:lnTo>
                  <a:lnTo>
                    <a:pt x="80696" y="28851"/>
                  </a:lnTo>
                  <a:cubicBezTo>
                    <a:pt x="80696" y="26187"/>
                    <a:pt x="80696" y="23522"/>
                    <a:pt x="80696" y="20985"/>
                  </a:cubicBezTo>
                  <a:cubicBezTo>
                    <a:pt x="80569" y="18904"/>
                    <a:pt x="79998" y="16874"/>
                    <a:pt x="79046" y="15021"/>
                  </a:cubicBezTo>
                  <a:cubicBezTo>
                    <a:pt x="78260" y="13419"/>
                    <a:pt x="76965" y="12123"/>
                    <a:pt x="75367" y="11342"/>
                  </a:cubicBezTo>
                  <a:cubicBezTo>
                    <a:pt x="73147" y="10461"/>
                    <a:pt x="70774" y="10072"/>
                    <a:pt x="68389" y="10200"/>
                  </a:cubicBezTo>
                  <a:cubicBezTo>
                    <a:pt x="65344" y="10192"/>
                    <a:pt x="62337" y="10933"/>
                    <a:pt x="59634" y="12357"/>
                  </a:cubicBezTo>
                  <a:cubicBezTo>
                    <a:pt x="56462" y="13939"/>
                    <a:pt x="53455" y="15808"/>
                    <a:pt x="50625" y="17939"/>
                  </a:cubicBezTo>
                  <a:cubicBezTo>
                    <a:pt x="50702" y="18953"/>
                    <a:pt x="50702" y="19971"/>
                    <a:pt x="50625" y="20985"/>
                  </a:cubicBezTo>
                  <a:cubicBezTo>
                    <a:pt x="50625" y="22127"/>
                    <a:pt x="50625" y="23268"/>
                    <a:pt x="50625" y="24410"/>
                  </a:cubicBezTo>
                  <a:lnTo>
                    <a:pt x="50625" y="64504"/>
                  </a:lnTo>
                  <a:lnTo>
                    <a:pt x="40094" y="64504"/>
                  </a:lnTo>
                  <a:lnTo>
                    <a:pt x="40094" y="28851"/>
                  </a:lnTo>
                  <a:cubicBezTo>
                    <a:pt x="40234" y="26231"/>
                    <a:pt x="40234" y="23605"/>
                    <a:pt x="40094" y="20985"/>
                  </a:cubicBezTo>
                  <a:cubicBezTo>
                    <a:pt x="39992" y="18899"/>
                    <a:pt x="39435" y="16861"/>
                    <a:pt x="38445" y="15021"/>
                  </a:cubicBezTo>
                  <a:cubicBezTo>
                    <a:pt x="37709" y="13387"/>
                    <a:pt x="36402" y="12079"/>
                    <a:pt x="34765" y="11342"/>
                  </a:cubicBezTo>
                  <a:cubicBezTo>
                    <a:pt x="32545" y="10461"/>
                    <a:pt x="30172" y="10072"/>
                    <a:pt x="27787" y="10200"/>
                  </a:cubicBezTo>
                  <a:cubicBezTo>
                    <a:pt x="24792" y="10220"/>
                    <a:pt x="21849" y="10914"/>
                    <a:pt x="19159" y="12230"/>
                  </a:cubicBezTo>
                  <a:cubicBezTo>
                    <a:pt x="16139" y="13818"/>
                    <a:pt x="13259" y="15643"/>
                    <a:pt x="10531" y="17686"/>
                  </a:cubicBezTo>
                  <a:lnTo>
                    <a:pt x="10531" y="64504"/>
                  </a:lnTo>
                  <a:lnTo>
                    <a:pt x="0" y="64504"/>
                  </a:lnTo>
                  <a:lnTo>
                    <a:pt x="0" y="1826"/>
                  </a:lnTo>
                  <a:lnTo>
                    <a:pt x="10531" y="1826"/>
                  </a:lnTo>
                  <a:lnTo>
                    <a:pt x="10531" y="8804"/>
                  </a:lnTo>
                  <a:cubicBezTo>
                    <a:pt x="13538" y="6286"/>
                    <a:pt x="16812" y="4115"/>
                    <a:pt x="20301" y="2333"/>
                  </a:cubicBezTo>
                  <a:cubicBezTo>
                    <a:pt x="23625" y="873"/>
                    <a:pt x="27203" y="96"/>
                    <a:pt x="30832" y="49"/>
                  </a:cubicBezTo>
                  <a:cubicBezTo>
                    <a:pt x="34626" y="-86"/>
                    <a:pt x="38368" y="883"/>
                    <a:pt x="41617" y="2841"/>
                  </a:cubicBezTo>
                  <a:cubicBezTo>
                    <a:pt x="44573" y="4535"/>
                    <a:pt x="46920" y="7108"/>
                    <a:pt x="48341" y="10200"/>
                  </a:cubicBezTo>
                  <a:cubicBezTo>
                    <a:pt x="51894" y="7141"/>
                    <a:pt x="55814" y="4540"/>
                    <a:pt x="60014" y="2460"/>
                  </a:cubicBezTo>
                  <a:cubicBezTo>
                    <a:pt x="63567" y="886"/>
                    <a:pt x="67411" y="65"/>
                    <a:pt x="71307" y="49"/>
                  </a:cubicBezTo>
                  <a:cubicBezTo>
                    <a:pt x="77106" y="-377"/>
                    <a:pt x="82751" y="1978"/>
                    <a:pt x="86532" y="6393"/>
                  </a:cubicBezTo>
                  <a:cubicBezTo>
                    <a:pt x="90098" y="11466"/>
                    <a:pt x="91836" y="17591"/>
                    <a:pt x="91481" y="23776"/>
                  </a:cubicBezTo>
                  <a:close/>
                </a:path>
              </a:pathLst>
            </a:custGeom>
            <a:solidFill>
              <a:srgbClr val="FFFFFF"/>
            </a:solidFill>
            <a:ln w="12687" cap="flat">
              <a:noFill/>
              <a:prstDash val="solid"/>
              <a:miter/>
            </a:ln>
          </p:spPr>
          <p:txBody>
            <a:bodyPr rtlCol="0" anchor="ctr"/>
            <a:lstStyle/>
            <a:p>
              <a:endParaRPr lang="en-AU"/>
            </a:p>
          </p:txBody>
        </p:sp>
        <p:sp>
          <p:nvSpPr>
            <p:cNvPr id="92" name="Freeform: Shape 91">
              <a:extLst>
                <a:ext uri="{FF2B5EF4-FFF2-40B4-BE49-F238E27FC236}">
                  <a16:creationId xmlns:a16="http://schemas.microsoft.com/office/drawing/2014/main" id="{DDBF1EA5-5816-41C9-8959-8DC87D393413}"/>
                </a:ext>
              </a:extLst>
            </p:cNvPr>
            <p:cNvSpPr/>
            <p:nvPr/>
          </p:nvSpPr>
          <p:spPr>
            <a:xfrm>
              <a:off x="11410787" y="6419669"/>
              <a:ext cx="57798" cy="65699"/>
            </a:xfrm>
            <a:custGeom>
              <a:avLst/>
              <a:gdLst>
                <a:gd name="connsiteX0" fmla="*/ 10472 w 57798"/>
                <a:gd name="connsiteY0" fmla="*/ 26189 h 65699"/>
                <a:gd name="connsiteX1" fmla="*/ 16055 w 57798"/>
                <a:gd name="connsiteY1" fmla="*/ 13501 h 65699"/>
                <a:gd name="connsiteX2" fmla="*/ 29631 w 57798"/>
                <a:gd name="connsiteY2" fmla="*/ 8553 h 65699"/>
                <a:gd name="connsiteX3" fmla="*/ 42319 w 57798"/>
                <a:gd name="connsiteY3" fmla="*/ 13120 h 65699"/>
                <a:gd name="connsiteX4" fmla="*/ 46506 w 57798"/>
                <a:gd name="connsiteY4" fmla="*/ 25808 h 65699"/>
                <a:gd name="connsiteX5" fmla="*/ 56657 w 57798"/>
                <a:gd name="connsiteY5" fmla="*/ 28600 h 65699"/>
                <a:gd name="connsiteX6" fmla="*/ 49805 w 57798"/>
                <a:gd name="connsiteY6" fmla="*/ 7538 h 65699"/>
                <a:gd name="connsiteX7" fmla="*/ 30139 w 57798"/>
                <a:gd name="connsiteY7" fmla="*/ 52 h 65699"/>
                <a:gd name="connsiteX8" fmla="*/ 8442 w 57798"/>
                <a:gd name="connsiteY8" fmla="*/ 8806 h 65699"/>
                <a:gd name="connsiteX9" fmla="*/ 68 w 57798"/>
                <a:gd name="connsiteY9" fmla="*/ 33167 h 65699"/>
                <a:gd name="connsiteX10" fmla="*/ 8823 w 57798"/>
                <a:gd name="connsiteY10" fmla="*/ 57148 h 65699"/>
                <a:gd name="connsiteX11" fmla="*/ 33184 w 57798"/>
                <a:gd name="connsiteY11" fmla="*/ 65649 h 65699"/>
                <a:gd name="connsiteX12" fmla="*/ 44857 w 57798"/>
                <a:gd name="connsiteY12" fmla="*/ 64126 h 65699"/>
                <a:gd name="connsiteX13" fmla="*/ 55768 w 57798"/>
                <a:gd name="connsiteY13" fmla="*/ 60320 h 65699"/>
                <a:gd name="connsiteX14" fmla="*/ 55768 w 57798"/>
                <a:gd name="connsiteY14" fmla="*/ 48774 h 65699"/>
                <a:gd name="connsiteX15" fmla="*/ 55768 w 57798"/>
                <a:gd name="connsiteY15" fmla="*/ 48774 h 65699"/>
                <a:gd name="connsiteX16" fmla="*/ 46506 w 57798"/>
                <a:gd name="connsiteY16" fmla="*/ 53849 h 65699"/>
                <a:gd name="connsiteX17" fmla="*/ 33818 w 57798"/>
                <a:gd name="connsiteY17" fmla="*/ 56386 h 65699"/>
                <a:gd name="connsiteX18" fmla="*/ 25063 w 57798"/>
                <a:gd name="connsiteY18" fmla="*/ 55118 h 65699"/>
                <a:gd name="connsiteX19" fmla="*/ 18085 w 57798"/>
                <a:gd name="connsiteY19" fmla="*/ 51058 h 65699"/>
                <a:gd name="connsiteX20" fmla="*/ 13264 w 57798"/>
                <a:gd name="connsiteY20" fmla="*/ 43952 h 65699"/>
                <a:gd name="connsiteX21" fmla="*/ 11614 w 57798"/>
                <a:gd name="connsiteY21" fmla="*/ 33929 h 65699"/>
                <a:gd name="connsiteX22" fmla="*/ 57799 w 57798"/>
                <a:gd name="connsiteY22" fmla="*/ 33929 h 6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798" h="65699">
                  <a:moveTo>
                    <a:pt x="10472" y="26189"/>
                  </a:moveTo>
                  <a:cubicBezTo>
                    <a:pt x="10714" y="21417"/>
                    <a:pt x="12693" y="16899"/>
                    <a:pt x="16055" y="13501"/>
                  </a:cubicBezTo>
                  <a:cubicBezTo>
                    <a:pt x="19735" y="10094"/>
                    <a:pt x="24620" y="8310"/>
                    <a:pt x="29631" y="8553"/>
                  </a:cubicBezTo>
                  <a:cubicBezTo>
                    <a:pt x="34326" y="8164"/>
                    <a:pt x="38957" y="9830"/>
                    <a:pt x="42319" y="13120"/>
                  </a:cubicBezTo>
                  <a:cubicBezTo>
                    <a:pt x="45174" y="16721"/>
                    <a:pt x="46659" y="21217"/>
                    <a:pt x="46506" y="25808"/>
                  </a:cubicBezTo>
                  <a:close/>
                  <a:moveTo>
                    <a:pt x="56657" y="28600"/>
                  </a:moveTo>
                  <a:cubicBezTo>
                    <a:pt x="57101" y="20968"/>
                    <a:pt x="54652" y="13449"/>
                    <a:pt x="49805" y="7538"/>
                  </a:cubicBezTo>
                  <a:cubicBezTo>
                    <a:pt x="44642" y="2314"/>
                    <a:pt x="37473" y="-416"/>
                    <a:pt x="30139" y="52"/>
                  </a:cubicBezTo>
                  <a:cubicBezTo>
                    <a:pt x="21993" y="-264"/>
                    <a:pt x="14088" y="2923"/>
                    <a:pt x="8442" y="8806"/>
                  </a:cubicBezTo>
                  <a:cubicBezTo>
                    <a:pt x="2593" y="15529"/>
                    <a:pt x="-414" y="24267"/>
                    <a:pt x="68" y="33167"/>
                  </a:cubicBezTo>
                  <a:cubicBezTo>
                    <a:pt x="-515" y="42036"/>
                    <a:pt x="2657" y="50742"/>
                    <a:pt x="8823" y="57148"/>
                  </a:cubicBezTo>
                  <a:cubicBezTo>
                    <a:pt x="15510" y="63083"/>
                    <a:pt x="24264" y="66140"/>
                    <a:pt x="33184" y="65649"/>
                  </a:cubicBezTo>
                  <a:cubicBezTo>
                    <a:pt x="37130" y="65668"/>
                    <a:pt x="41051" y="65155"/>
                    <a:pt x="44857" y="64126"/>
                  </a:cubicBezTo>
                  <a:cubicBezTo>
                    <a:pt x="48575" y="63105"/>
                    <a:pt x="52216" y="61833"/>
                    <a:pt x="55768" y="60320"/>
                  </a:cubicBezTo>
                  <a:lnTo>
                    <a:pt x="55768" y="48774"/>
                  </a:lnTo>
                  <a:lnTo>
                    <a:pt x="55768" y="48774"/>
                  </a:lnTo>
                  <a:cubicBezTo>
                    <a:pt x="52990" y="50973"/>
                    <a:pt x="49856" y="52689"/>
                    <a:pt x="46506" y="53849"/>
                  </a:cubicBezTo>
                  <a:cubicBezTo>
                    <a:pt x="42459" y="55450"/>
                    <a:pt x="38170" y="56310"/>
                    <a:pt x="33818" y="56386"/>
                  </a:cubicBezTo>
                  <a:cubicBezTo>
                    <a:pt x="30849" y="56438"/>
                    <a:pt x="27893" y="56010"/>
                    <a:pt x="25063" y="55118"/>
                  </a:cubicBezTo>
                  <a:cubicBezTo>
                    <a:pt x="22500" y="54227"/>
                    <a:pt x="20128" y="52848"/>
                    <a:pt x="18085" y="51058"/>
                  </a:cubicBezTo>
                  <a:cubicBezTo>
                    <a:pt x="16004" y="49053"/>
                    <a:pt x="14355" y="46632"/>
                    <a:pt x="13264" y="43952"/>
                  </a:cubicBezTo>
                  <a:cubicBezTo>
                    <a:pt x="12084" y="40747"/>
                    <a:pt x="11525" y="37344"/>
                    <a:pt x="11614" y="33929"/>
                  </a:cubicBezTo>
                  <a:lnTo>
                    <a:pt x="57799" y="33929"/>
                  </a:lnTo>
                  <a:close/>
                </a:path>
              </a:pathLst>
            </a:custGeom>
            <a:solidFill>
              <a:srgbClr val="FFFFFF"/>
            </a:solidFill>
            <a:ln w="12687" cap="flat">
              <a:noFill/>
              <a:prstDash val="solid"/>
              <a:miter/>
            </a:ln>
          </p:spPr>
          <p:txBody>
            <a:bodyPr rtlCol="0" anchor="ctr"/>
            <a:lstStyle/>
            <a:p>
              <a:endParaRPr lang="en-AU"/>
            </a:p>
          </p:txBody>
        </p:sp>
        <p:sp>
          <p:nvSpPr>
            <p:cNvPr id="93" name="Freeform: Shape 92">
              <a:extLst>
                <a:ext uri="{FF2B5EF4-FFF2-40B4-BE49-F238E27FC236}">
                  <a16:creationId xmlns:a16="http://schemas.microsoft.com/office/drawing/2014/main" id="{ACC80A42-4140-45DB-A3DB-A34FFD579EED}"/>
                </a:ext>
              </a:extLst>
            </p:cNvPr>
            <p:cNvSpPr/>
            <p:nvPr/>
          </p:nvSpPr>
          <p:spPr>
            <a:xfrm>
              <a:off x="11482162" y="6419676"/>
              <a:ext cx="52468" cy="64500"/>
            </a:xfrm>
            <a:custGeom>
              <a:avLst/>
              <a:gdLst>
                <a:gd name="connsiteX0" fmla="*/ 51894 w 52468"/>
                <a:gd name="connsiteY0" fmla="*/ 64500 h 64500"/>
                <a:gd name="connsiteX1" fmla="*/ 41362 w 52468"/>
                <a:gd name="connsiteY1" fmla="*/ 64500 h 64500"/>
                <a:gd name="connsiteX2" fmla="*/ 41362 w 52468"/>
                <a:gd name="connsiteY2" fmla="*/ 28847 h 64500"/>
                <a:gd name="connsiteX3" fmla="*/ 41362 w 52468"/>
                <a:gd name="connsiteY3" fmla="*/ 20727 h 64500"/>
                <a:gd name="connsiteX4" fmla="*/ 39460 w 52468"/>
                <a:gd name="connsiteY4" fmla="*/ 14763 h 64500"/>
                <a:gd name="connsiteX5" fmla="*/ 35526 w 52468"/>
                <a:gd name="connsiteY5" fmla="*/ 11337 h 64500"/>
                <a:gd name="connsiteX6" fmla="*/ 28674 w 52468"/>
                <a:gd name="connsiteY6" fmla="*/ 10196 h 64500"/>
                <a:gd name="connsiteX7" fmla="*/ 19666 w 52468"/>
                <a:gd name="connsiteY7" fmla="*/ 12226 h 64500"/>
                <a:gd name="connsiteX8" fmla="*/ 10531 w 52468"/>
                <a:gd name="connsiteY8" fmla="*/ 17681 h 64500"/>
                <a:gd name="connsiteX9" fmla="*/ 10531 w 52468"/>
                <a:gd name="connsiteY9" fmla="*/ 64500 h 64500"/>
                <a:gd name="connsiteX10" fmla="*/ 0 w 52468"/>
                <a:gd name="connsiteY10" fmla="*/ 64500 h 64500"/>
                <a:gd name="connsiteX11" fmla="*/ 0 w 52468"/>
                <a:gd name="connsiteY11" fmla="*/ 1821 h 64500"/>
                <a:gd name="connsiteX12" fmla="*/ 10531 w 52468"/>
                <a:gd name="connsiteY12" fmla="*/ 1821 h 64500"/>
                <a:gd name="connsiteX13" fmla="*/ 10531 w 52468"/>
                <a:gd name="connsiteY13" fmla="*/ 8800 h 64500"/>
                <a:gd name="connsiteX14" fmla="*/ 20808 w 52468"/>
                <a:gd name="connsiteY14" fmla="*/ 2329 h 64500"/>
                <a:gd name="connsiteX15" fmla="*/ 31593 w 52468"/>
                <a:gd name="connsiteY15" fmla="*/ 45 h 64500"/>
                <a:gd name="connsiteX16" fmla="*/ 47072 w 52468"/>
                <a:gd name="connsiteY16" fmla="*/ 6262 h 64500"/>
                <a:gd name="connsiteX17" fmla="*/ 52402 w 52468"/>
                <a:gd name="connsiteY17" fmla="*/ 23772 h 6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68" h="64500">
                  <a:moveTo>
                    <a:pt x="51894" y="64500"/>
                  </a:moveTo>
                  <a:lnTo>
                    <a:pt x="41362" y="64500"/>
                  </a:lnTo>
                  <a:lnTo>
                    <a:pt x="41362" y="28847"/>
                  </a:lnTo>
                  <a:cubicBezTo>
                    <a:pt x="41566" y="26144"/>
                    <a:pt x="41566" y="23429"/>
                    <a:pt x="41362" y="20727"/>
                  </a:cubicBezTo>
                  <a:cubicBezTo>
                    <a:pt x="41197" y="18619"/>
                    <a:pt x="40551" y="16578"/>
                    <a:pt x="39460" y="14763"/>
                  </a:cubicBezTo>
                  <a:cubicBezTo>
                    <a:pt x="38571" y="13214"/>
                    <a:pt x="37188" y="12007"/>
                    <a:pt x="35526" y="11337"/>
                  </a:cubicBezTo>
                  <a:cubicBezTo>
                    <a:pt x="33344" y="10503"/>
                    <a:pt x="31009" y="10114"/>
                    <a:pt x="28674" y="10196"/>
                  </a:cubicBezTo>
                  <a:cubicBezTo>
                    <a:pt x="25566" y="10215"/>
                    <a:pt x="22483" y="10906"/>
                    <a:pt x="19666" y="12226"/>
                  </a:cubicBezTo>
                  <a:cubicBezTo>
                    <a:pt x="16456" y="13751"/>
                    <a:pt x="13398" y="15578"/>
                    <a:pt x="10531" y="17681"/>
                  </a:cubicBezTo>
                  <a:lnTo>
                    <a:pt x="10531" y="64500"/>
                  </a:lnTo>
                  <a:lnTo>
                    <a:pt x="0" y="64500"/>
                  </a:lnTo>
                  <a:lnTo>
                    <a:pt x="0" y="1821"/>
                  </a:lnTo>
                  <a:lnTo>
                    <a:pt x="10531" y="1821"/>
                  </a:lnTo>
                  <a:lnTo>
                    <a:pt x="10531" y="8800"/>
                  </a:lnTo>
                  <a:cubicBezTo>
                    <a:pt x="13652" y="6186"/>
                    <a:pt x="17103" y="4009"/>
                    <a:pt x="20808" y="2329"/>
                  </a:cubicBezTo>
                  <a:cubicBezTo>
                    <a:pt x="24221" y="893"/>
                    <a:pt x="27888" y="117"/>
                    <a:pt x="31593" y="45"/>
                  </a:cubicBezTo>
                  <a:cubicBezTo>
                    <a:pt x="37429" y="-356"/>
                    <a:pt x="43126" y="1934"/>
                    <a:pt x="47072" y="6262"/>
                  </a:cubicBezTo>
                  <a:cubicBezTo>
                    <a:pt x="50967" y="11232"/>
                    <a:pt x="52858" y="17476"/>
                    <a:pt x="52402" y="23772"/>
                  </a:cubicBezTo>
                  <a:close/>
                </a:path>
              </a:pathLst>
            </a:custGeom>
            <a:solidFill>
              <a:srgbClr val="FFFFFF"/>
            </a:solidFill>
            <a:ln w="12687" cap="flat">
              <a:noFill/>
              <a:prstDash val="solid"/>
              <a:miter/>
            </a:ln>
          </p:spPr>
          <p:txBody>
            <a:bodyPr rtlCol="0" anchor="ctr"/>
            <a:lstStyle/>
            <a:p>
              <a:endParaRPr lang="en-AU"/>
            </a:p>
          </p:txBody>
        </p:sp>
        <p:sp>
          <p:nvSpPr>
            <p:cNvPr id="94" name="Freeform: Shape 93">
              <a:extLst>
                <a:ext uri="{FF2B5EF4-FFF2-40B4-BE49-F238E27FC236}">
                  <a16:creationId xmlns:a16="http://schemas.microsoft.com/office/drawing/2014/main" id="{B7938226-B51A-4A3E-8A64-078D75EEA49E}"/>
                </a:ext>
              </a:extLst>
            </p:cNvPr>
            <p:cNvSpPr/>
            <p:nvPr/>
          </p:nvSpPr>
          <p:spPr>
            <a:xfrm>
              <a:off x="11544714" y="6403100"/>
              <a:ext cx="39459" cy="81965"/>
            </a:xfrm>
            <a:custGeom>
              <a:avLst/>
              <a:gdLst>
                <a:gd name="connsiteX0" fmla="*/ 39460 w 39459"/>
                <a:gd name="connsiteY0" fmla="*/ 80569 h 81965"/>
                <a:gd name="connsiteX1" fmla="*/ 32989 w 39459"/>
                <a:gd name="connsiteY1" fmla="*/ 81838 h 81965"/>
                <a:gd name="connsiteX2" fmla="*/ 26772 w 39459"/>
                <a:gd name="connsiteY2" fmla="*/ 81838 h 81965"/>
                <a:gd name="connsiteX3" fmla="*/ 12180 w 39459"/>
                <a:gd name="connsiteY3" fmla="*/ 76636 h 81965"/>
                <a:gd name="connsiteX4" fmla="*/ 7105 w 39459"/>
                <a:gd name="connsiteY4" fmla="*/ 60141 h 81965"/>
                <a:gd name="connsiteX5" fmla="*/ 7105 w 39459"/>
                <a:gd name="connsiteY5" fmla="*/ 27279 h 81965"/>
                <a:gd name="connsiteX6" fmla="*/ 0 w 39459"/>
                <a:gd name="connsiteY6" fmla="*/ 27279 h 81965"/>
                <a:gd name="connsiteX7" fmla="*/ 0 w 39459"/>
                <a:gd name="connsiteY7" fmla="*/ 18398 h 81965"/>
                <a:gd name="connsiteX8" fmla="*/ 7105 w 39459"/>
                <a:gd name="connsiteY8" fmla="*/ 18398 h 81965"/>
                <a:gd name="connsiteX9" fmla="*/ 7105 w 39459"/>
                <a:gd name="connsiteY9" fmla="*/ 0 h 81965"/>
                <a:gd name="connsiteX10" fmla="*/ 17763 w 39459"/>
                <a:gd name="connsiteY10" fmla="*/ 0 h 81965"/>
                <a:gd name="connsiteX11" fmla="*/ 17763 w 39459"/>
                <a:gd name="connsiteY11" fmla="*/ 18017 h 81965"/>
                <a:gd name="connsiteX12" fmla="*/ 39460 w 39459"/>
                <a:gd name="connsiteY12" fmla="*/ 18017 h 81965"/>
                <a:gd name="connsiteX13" fmla="*/ 39460 w 39459"/>
                <a:gd name="connsiteY13" fmla="*/ 26899 h 81965"/>
                <a:gd name="connsiteX14" fmla="*/ 17763 w 39459"/>
                <a:gd name="connsiteY14" fmla="*/ 26899 h 81965"/>
                <a:gd name="connsiteX15" fmla="*/ 17763 w 39459"/>
                <a:gd name="connsiteY15" fmla="*/ 55827 h 81965"/>
                <a:gd name="connsiteX16" fmla="*/ 17763 w 39459"/>
                <a:gd name="connsiteY16" fmla="*/ 63567 h 81965"/>
                <a:gd name="connsiteX17" fmla="*/ 19412 w 39459"/>
                <a:gd name="connsiteY17" fmla="*/ 68769 h 81965"/>
                <a:gd name="connsiteX18" fmla="*/ 22711 w 39459"/>
                <a:gd name="connsiteY18" fmla="*/ 72068 h 81965"/>
                <a:gd name="connsiteX19" fmla="*/ 29309 w 39459"/>
                <a:gd name="connsiteY19" fmla="*/ 73083 h 81965"/>
                <a:gd name="connsiteX20" fmla="*/ 34765 w 39459"/>
                <a:gd name="connsiteY20" fmla="*/ 72322 h 81965"/>
                <a:gd name="connsiteX21" fmla="*/ 38825 w 39459"/>
                <a:gd name="connsiteY21" fmla="*/ 71053 h 81965"/>
                <a:gd name="connsiteX22" fmla="*/ 38825 w 39459"/>
                <a:gd name="connsiteY22" fmla="*/ 71053 h 8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459" h="81965">
                  <a:moveTo>
                    <a:pt x="39460" y="80569"/>
                  </a:moveTo>
                  <a:cubicBezTo>
                    <a:pt x="37328" y="81101"/>
                    <a:pt x="35171" y="81524"/>
                    <a:pt x="32989" y="81838"/>
                  </a:cubicBezTo>
                  <a:cubicBezTo>
                    <a:pt x="30921" y="82008"/>
                    <a:pt x="28840" y="82008"/>
                    <a:pt x="26772" y="81838"/>
                  </a:cubicBezTo>
                  <a:cubicBezTo>
                    <a:pt x="21392" y="82218"/>
                    <a:pt x="16101" y="80333"/>
                    <a:pt x="12180" y="76636"/>
                  </a:cubicBezTo>
                  <a:cubicBezTo>
                    <a:pt x="8374" y="72026"/>
                    <a:pt x="6547" y="66094"/>
                    <a:pt x="7105" y="60141"/>
                  </a:cubicBezTo>
                  <a:lnTo>
                    <a:pt x="7105" y="27279"/>
                  </a:lnTo>
                  <a:lnTo>
                    <a:pt x="0" y="27279"/>
                  </a:lnTo>
                  <a:lnTo>
                    <a:pt x="0" y="18398"/>
                  </a:lnTo>
                  <a:lnTo>
                    <a:pt x="7105" y="18398"/>
                  </a:lnTo>
                  <a:lnTo>
                    <a:pt x="7105" y="0"/>
                  </a:lnTo>
                  <a:lnTo>
                    <a:pt x="17763" y="0"/>
                  </a:lnTo>
                  <a:lnTo>
                    <a:pt x="17763" y="18017"/>
                  </a:lnTo>
                  <a:lnTo>
                    <a:pt x="39460" y="18017"/>
                  </a:lnTo>
                  <a:lnTo>
                    <a:pt x="39460" y="26899"/>
                  </a:lnTo>
                  <a:lnTo>
                    <a:pt x="17763" y="26899"/>
                  </a:lnTo>
                  <a:lnTo>
                    <a:pt x="17763" y="55827"/>
                  </a:lnTo>
                  <a:cubicBezTo>
                    <a:pt x="17763" y="59126"/>
                    <a:pt x="17763" y="61664"/>
                    <a:pt x="17763" y="63567"/>
                  </a:cubicBezTo>
                  <a:cubicBezTo>
                    <a:pt x="18004" y="65384"/>
                    <a:pt x="18563" y="67145"/>
                    <a:pt x="19412" y="68769"/>
                  </a:cubicBezTo>
                  <a:cubicBezTo>
                    <a:pt x="20136" y="70193"/>
                    <a:pt x="21290" y="71347"/>
                    <a:pt x="22711" y="72068"/>
                  </a:cubicBezTo>
                  <a:cubicBezTo>
                    <a:pt x="24830" y="72827"/>
                    <a:pt x="27064" y="73171"/>
                    <a:pt x="29309" y="73083"/>
                  </a:cubicBezTo>
                  <a:cubicBezTo>
                    <a:pt x="31149" y="73070"/>
                    <a:pt x="32989" y="72815"/>
                    <a:pt x="34765" y="72322"/>
                  </a:cubicBezTo>
                  <a:lnTo>
                    <a:pt x="38825" y="71053"/>
                  </a:lnTo>
                  <a:lnTo>
                    <a:pt x="38825" y="71053"/>
                  </a:lnTo>
                  <a:close/>
                </a:path>
              </a:pathLst>
            </a:custGeom>
            <a:solidFill>
              <a:srgbClr val="FFFFFF"/>
            </a:solidFill>
            <a:ln w="12687" cap="flat">
              <a:noFill/>
              <a:prstDash val="solid"/>
              <a:miter/>
            </a:ln>
          </p:spPr>
          <p:txBody>
            <a:bodyPr rtlCol="0" anchor="ctr"/>
            <a:lstStyle/>
            <a:p>
              <a:endParaRPr lang="en-AU"/>
            </a:p>
          </p:txBody>
        </p:sp>
      </p:grpSp>
    </p:spTree>
    <p:extLst>
      <p:ext uri="{BB962C8B-B14F-4D97-AF65-F5344CB8AC3E}">
        <p14:creationId xmlns:p14="http://schemas.microsoft.com/office/powerpoint/2010/main" val="2429438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with taglin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5AE29E-9FC9-4682-B1BF-B530FBF6C74B}" type="datetimeFigureOut">
              <a:rPr lang="en-GB" smtClean="0"/>
              <a:t>14/11/2022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
        <p:nvSpPr>
          <p:cNvPr id="5" name="Text Placeholder 16">
            <a:extLst>
              <a:ext uri="{FF2B5EF4-FFF2-40B4-BE49-F238E27FC236}">
                <a16:creationId xmlns:a16="http://schemas.microsoft.com/office/drawing/2014/main" id="{9DEB648B-184A-43EC-A06B-4608E887896A}"/>
              </a:ext>
            </a:extLst>
          </p:cNvPr>
          <p:cNvSpPr txBox="1">
            <a:spLocks/>
          </p:cNvSpPr>
          <p:nvPr userDrawn="1"/>
        </p:nvSpPr>
        <p:spPr>
          <a:xfrm>
            <a:off x="8781098" y="2"/>
            <a:ext cx="2872423" cy="630091"/>
          </a:xfrm>
          <a:prstGeom prst="rect">
            <a:avLst/>
          </a:prstGeom>
          <a:blipFill>
            <a:blip r:embed="rId2"/>
            <a:stretch>
              <a:fillRect/>
            </a:stretch>
          </a:blipFill>
        </p:spPr>
        <p:txBody>
          <a:bodyPr/>
          <a:lstStyle>
            <a:lvl1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1pPr>
            <a:lvl2pPr marL="288000" indent="-28800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00" b="0" kern="1200">
                <a:no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dirty="0"/>
          </a:p>
        </p:txBody>
      </p:sp>
    </p:spTree>
    <p:extLst>
      <p:ext uri="{BB962C8B-B14F-4D97-AF65-F5344CB8AC3E}">
        <p14:creationId xmlns:p14="http://schemas.microsoft.com/office/powerpoint/2010/main" val="1077151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5AE29E-9FC9-4682-B1BF-B530FBF6C74B}" type="datetimeFigureOut">
              <a:rPr lang="en-GB" smtClean="0"/>
              <a:t>14/11/2022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978947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5FABFD85-D62A-4D47-9BB4-91625A5173A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5191279-B2E3-4FD5-BC95-D7BFCA58E3B3}"/>
              </a:ext>
            </a:extLst>
          </p:cNvPr>
          <p:cNvSpPr txBox="1"/>
          <p:nvPr userDrawn="1"/>
        </p:nvSpPr>
        <p:spPr>
          <a:xfrm>
            <a:off x="2485697" y="5376040"/>
            <a:ext cx="7220607" cy="769441"/>
          </a:xfrm>
          <a:prstGeom prst="rect">
            <a:avLst/>
          </a:prstGeom>
          <a:noFill/>
        </p:spPr>
        <p:txBody>
          <a:bodyPr wrap="square" rtlCol="0">
            <a:spAutoFit/>
          </a:bodyPr>
          <a:lstStyle/>
          <a:p>
            <a:pPr algn="ctr"/>
            <a:r>
              <a:rPr lang="en-GB" sz="1600" dirty="0">
                <a:solidFill>
                  <a:schemeClr val="bg1"/>
                </a:solidFill>
              </a:rPr>
              <a:t>1300 655 307 </a:t>
            </a:r>
            <a:r>
              <a:rPr lang="en-GB" sz="1600" dirty="0">
                <a:solidFill>
                  <a:schemeClr val="accent2"/>
                </a:solidFill>
              </a:rPr>
              <a:t>|</a:t>
            </a:r>
            <a:r>
              <a:rPr lang="en-GB" sz="1600" dirty="0">
                <a:solidFill>
                  <a:schemeClr val="bg1"/>
                </a:solidFill>
              </a:rPr>
              <a:t> www.tastafe.tas.edu.au</a:t>
            </a:r>
          </a:p>
          <a:p>
            <a:pPr algn="ctr"/>
            <a:endParaRPr lang="en-GB" sz="1600" dirty="0">
              <a:solidFill>
                <a:schemeClr val="bg1"/>
              </a:solidFill>
            </a:endParaRPr>
          </a:p>
          <a:p>
            <a:pPr algn="ctr"/>
            <a:r>
              <a:rPr lang="en-GB" sz="1200" dirty="0">
                <a:solidFill>
                  <a:schemeClr val="bg1"/>
                </a:solidFill>
              </a:rPr>
              <a:t>RTO 60142 </a:t>
            </a:r>
            <a:r>
              <a:rPr lang="en-GB" sz="1200" dirty="0">
                <a:solidFill>
                  <a:schemeClr val="accent2"/>
                </a:solidFill>
              </a:rPr>
              <a:t>|</a:t>
            </a:r>
            <a:r>
              <a:rPr lang="en-GB" sz="1200" dirty="0">
                <a:solidFill>
                  <a:schemeClr val="bg1"/>
                </a:solidFill>
              </a:rPr>
              <a:t> CRICOS 03041M</a:t>
            </a:r>
            <a:endParaRPr lang="en-AU" sz="1200" dirty="0">
              <a:solidFill>
                <a:schemeClr val="bg1"/>
              </a:solidFill>
            </a:endParaRPr>
          </a:p>
        </p:txBody>
      </p:sp>
    </p:spTree>
    <p:extLst>
      <p:ext uri="{BB962C8B-B14F-4D97-AF65-F5344CB8AC3E}">
        <p14:creationId xmlns:p14="http://schemas.microsoft.com/office/powerpoint/2010/main" val="2048692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64CB0F-BA41-41DC-A38E-A4063ECF8994}"/>
              </a:ext>
            </a:extLst>
          </p:cNvPr>
          <p:cNvSpPr/>
          <p:nvPr userDrawn="1"/>
        </p:nvSpPr>
        <p:spPr>
          <a:xfrm>
            <a:off x="1" y="0"/>
            <a:ext cx="12192000" cy="6858000"/>
          </a:xfrm>
          <a:prstGeom prst="rect">
            <a:avLst/>
          </a:prstGeom>
          <a:solidFill>
            <a:srgbClr val="363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 Placeholder 16">
            <a:extLst>
              <a:ext uri="{FF2B5EF4-FFF2-40B4-BE49-F238E27FC236}">
                <a16:creationId xmlns:a16="http://schemas.microsoft.com/office/drawing/2014/main" id="{45737833-AEDF-49A3-AD5E-FBE498F6180D}"/>
              </a:ext>
            </a:extLst>
          </p:cNvPr>
          <p:cNvSpPr txBox="1">
            <a:spLocks/>
          </p:cNvSpPr>
          <p:nvPr userDrawn="1"/>
        </p:nvSpPr>
        <p:spPr>
          <a:xfrm>
            <a:off x="8781098" y="2"/>
            <a:ext cx="2872423" cy="630091"/>
          </a:xfrm>
          <a:prstGeom prst="rect">
            <a:avLst/>
          </a:prstGeom>
          <a:blipFill>
            <a:blip r:embed="rId2"/>
            <a:stretch>
              <a:fillRect/>
            </a:stretch>
          </a:blipFill>
        </p:spPr>
        <p:txBody>
          <a:bodyPr/>
          <a:lstStyle>
            <a:lvl1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1pPr>
            <a:lvl2pPr marL="288000" indent="-28800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00" b="0" kern="1200">
                <a:no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
        <p:nvSpPr>
          <p:cNvPr id="6" name="Picture Placeholder 5">
            <a:extLst>
              <a:ext uri="{FF2B5EF4-FFF2-40B4-BE49-F238E27FC236}">
                <a16:creationId xmlns:a16="http://schemas.microsoft.com/office/drawing/2014/main" id="{5B11B08A-93D8-4508-B015-7EE21F6D1560}"/>
              </a:ext>
            </a:extLst>
          </p:cNvPr>
          <p:cNvSpPr>
            <a:spLocks noGrp="1"/>
          </p:cNvSpPr>
          <p:nvPr>
            <p:ph type="pic" sz="quarter" idx="14" hasCustomPrompt="1"/>
          </p:nvPr>
        </p:nvSpPr>
        <p:spPr>
          <a:xfrm>
            <a:off x="-1" y="-1"/>
            <a:ext cx="12192000" cy="5476875"/>
          </a:xfrm>
          <a:custGeom>
            <a:avLst/>
            <a:gdLst>
              <a:gd name="connsiteX0" fmla="*/ 0 w 12192000"/>
              <a:gd name="connsiteY0" fmla="*/ 0 h 5460862"/>
              <a:gd name="connsiteX1" fmla="*/ 8788718 w 12192000"/>
              <a:gd name="connsiteY1" fmla="*/ 0 h 5460862"/>
              <a:gd name="connsiteX2" fmla="*/ 8788718 w 12192000"/>
              <a:gd name="connsiteY2" fmla="*/ 254756 h 5460862"/>
              <a:gd name="connsiteX3" fmla="*/ 9172104 w 12192000"/>
              <a:gd name="connsiteY3" fmla="*/ 612000 h 5460862"/>
              <a:gd name="connsiteX4" fmla="*/ 11260132 w 12192000"/>
              <a:gd name="connsiteY4" fmla="*/ 612000 h 5460862"/>
              <a:gd name="connsiteX5" fmla="*/ 11643518 w 12192000"/>
              <a:gd name="connsiteY5" fmla="*/ 254756 h 5460862"/>
              <a:gd name="connsiteX6" fmla="*/ 11643518 w 12192000"/>
              <a:gd name="connsiteY6" fmla="*/ 0 h 5460862"/>
              <a:gd name="connsiteX7" fmla="*/ 12192000 w 12192000"/>
              <a:gd name="connsiteY7" fmla="*/ 0 h 5460862"/>
              <a:gd name="connsiteX8" fmla="*/ 12192000 w 12192000"/>
              <a:gd name="connsiteY8" fmla="*/ 5460862 h 5460862"/>
              <a:gd name="connsiteX9" fmla="*/ 0 w 12192000"/>
              <a:gd name="connsiteY9" fmla="*/ 5460862 h 546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460862">
                <a:moveTo>
                  <a:pt x="0" y="0"/>
                </a:moveTo>
                <a:lnTo>
                  <a:pt x="8788718" y="0"/>
                </a:lnTo>
                <a:lnTo>
                  <a:pt x="8788718" y="254756"/>
                </a:lnTo>
                <a:cubicBezTo>
                  <a:pt x="8788718" y="450948"/>
                  <a:pt x="8959816" y="612000"/>
                  <a:pt x="9172104" y="612000"/>
                </a:cubicBezTo>
                <a:cubicBezTo>
                  <a:pt x="11260132" y="612000"/>
                  <a:pt x="11260132" y="612000"/>
                  <a:pt x="11260132" y="612000"/>
                </a:cubicBezTo>
                <a:cubicBezTo>
                  <a:pt x="11472420" y="612000"/>
                  <a:pt x="11643518" y="450948"/>
                  <a:pt x="11643518" y="254756"/>
                </a:cubicBezTo>
                <a:cubicBezTo>
                  <a:pt x="11643518" y="0"/>
                  <a:pt x="11643518" y="0"/>
                  <a:pt x="11643518" y="0"/>
                </a:cubicBezTo>
                <a:lnTo>
                  <a:pt x="12192000" y="0"/>
                </a:lnTo>
                <a:lnTo>
                  <a:pt x="12192000" y="5460862"/>
                </a:lnTo>
                <a:lnTo>
                  <a:pt x="0" y="5460862"/>
                </a:lnTo>
                <a:close/>
              </a:path>
            </a:pathLst>
          </a:custGeom>
          <a:solidFill>
            <a:schemeClr val="bg1">
              <a:lumMod val="75000"/>
            </a:schemeClr>
          </a:solidFill>
        </p:spPr>
        <p:txBody>
          <a:bodyPr wrap="square" lIns="216000" tIns="216000" rIns="4860000" bIns="216000">
            <a:noAutofit/>
          </a:bodyPr>
          <a:lstStyle>
            <a:lvl1pPr>
              <a:defRPr sz="1400">
                <a:solidFill>
                  <a:schemeClr val="bg1"/>
                </a:solidFill>
              </a:defRPr>
            </a:lvl1pPr>
          </a:lstStyle>
          <a:p>
            <a:r>
              <a:rPr lang="en-AU" dirty="0"/>
              <a:t>To insert an image, select ‘Insert Picture’, or click on icon. Select ‘Picture Format &gt; Crop’ to edit size and position of picture.</a:t>
            </a:r>
          </a:p>
        </p:txBody>
      </p:sp>
      <p:sp>
        <p:nvSpPr>
          <p:cNvPr id="4" name="Text Placeholder 3">
            <a:extLst>
              <a:ext uri="{FF2B5EF4-FFF2-40B4-BE49-F238E27FC236}">
                <a16:creationId xmlns:a16="http://schemas.microsoft.com/office/drawing/2014/main" id="{0052E9E4-22F8-455C-AFBB-F43804A3271E}"/>
              </a:ext>
            </a:extLst>
          </p:cNvPr>
          <p:cNvSpPr>
            <a:spLocks noGrp="1"/>
          </p:cNvSpPr>
          <p:nvPr>
            <p:ph type="body" sz="quarter" idx="16" hasCustomPrompt="1"/>
          </p:nvPr>
        </p:nvSpPr>
        <p:spPr>
          <a:xfrm>
            <a:off x="4086603" y="1092619"/>
            <a:ext cx="4165200" cy="4183200"/>
          </a:xfrm>
          <a:blipFill>
            <a:blip r:embed="rId3">
              <a:extLst>
                <a:ext uri="{96DAC541-7B7A-43D3-8B79-37D633B846F1}">
                  <asvg:svgBlip xmlns:asvg="http://schemas.microsoft.com/office/drawing/2016/SVG/main" r:embed="rId4"/>
                </a:ext>
              </a:extLst>
            </a:blip>
            <a:srcRect/>
            <a:stretch>
              <a:fillRect t="945" b="945"/>
            </a:stretch>
          </a:blipFill>
        </p:spPr>
        <p:txBody>
          <a:bodyPr lIns="252000" tIns="360000" rIns="252000" bIns="360000" anchor="ctr" anchorCtr="0">
            <a:normAutofit/>
          </a:bodyPr>
          <a:lstStyle>
            <a:lvl1pPr algn="ctr">
              <a:spcBef>
                <a:spcPts val="0"/>
              </a:spcBef>
              <a:buFont typeface="Arial" panose="020B0604020202020204" pitchFamily="34" charset="0"/>
              <a:buNone/>
              <a:defRPr sz="4520" cap="all" baseline="0">
                <a:solidFill>
                  <a:schemeClr val="bg1"/>
                </a:solidFill>
              </a:defRPr>
            </a:lvl1pPr>
            <a:lvl2pPr marL="0" indent="0" algn="ctr">
              <a:spcBef>
                <a:spcPts val="0"/>
              </a:spcBef>
              <a:buNone/>
              <a:defRPr sz="4520" cap="all" baseline="0">
                <a:solidFill>
                  <a:schemeClr val="bg1"/>
                </a:solidFill>
              </a:defRPr>
            </a:lvl2pPr>
            <a:lvl3pPr marL="0" indent="0" algn="ctr">
              <a:spcBef>
                <a:spcPts val="0"/>
              </a:spcBef>
              <a:buNone/>
              <a:defRPr sz="4520" cap="all" baseline="0">
                <a:solidFill>
                  <a:schemeClr val="bg1"/>
                </a:solidFill>
              </a:defRPr>
            </a:lvl3pPr>
            <a:lvl4pPr algn="ctr">
              <a:spcBef>
                <a:spcPts val="0"/>
              </a:spcBef>
              <a:buFont typeface="Arial" panose="020B0604020202020204" pitchFamily="34" charset="0"/>
              <a:buNone/>
              <a:defRPr sz="4520" cap="all" baseline="0">
                <a:solidFill>
                  <a:schemeClr val="bg1"/>
                </a:solidFill>
              </a:defRPr>
            </a:lvl4pPr>
            <a:lvl5pPr algn="ctr">
              <a:spcBef>
                <a:spcPts val="0"/>
              </a:spcBef>
              <a:buFont typeface="Arial" panose="020B0604020202020204" pitchFamily="34" charset="0"/>
              <a:buNone/>
              <a:defRPr sz="4520" cap="all" baseline="0">
                <a:solidFill>
                  <a:schemeClr val="bg1"/>
                </a:solidFill>
              </a:defRPr>
            </a:lvl5pPr>
            <a:lvl6pPr algn="ctr">
              <a:spcBef>
                <a:spcPts val="0"/>
              </a:spcBef>
              <a:buFont typeface="Arial" panose="020B0604020202020204" pitchFamily="34" charset="0"/>
              <a:buNone/>
              <a:defRPr sz="4520" cap="all" baseline="0">
                <a:solidFill>
                  <a:schemeClr val="bg1"/>
                </a:solidFill>
              </a:defRPr>
            </a:lvl6pPr>
            <a:lvl7pPr algn="ctr">
              <a:spcBef>
                <a:spcPts val="0"/>
              </a:spcBef>
              <a:buFont typeface="Arial" panose="020B0604020202020204" pitchFamily="34" charset="0"/>
              <a:buNone/>
              <a:defRPr sz="4520" cap="all" baseline="0">
                <a:solidFill>
                  <a:schemeClr val="bg1"/>
                </a:solidFill>
              </a:defRPr>
            </a:lvl7pPr>
            <a:lvl8pPr algn="ctr">
              <a:spcBef>
                <a:spcPts val="0"/>
              </a:spcBef>
              <a:buFont typeface="Arial" panose="020B0604020202020204" pitchFamily="34" charset="0"/>
              <a:buNone/>
              <a:defRPr sz="4520" cap="all" baseline="0">
                <a:solidFill>
                  <a:schemeClr val="bg1"/>
                </a:solidFill>
              </a:defRPr>
            </a:lvl8pPr>
            <a:lvl9pPr algn="ctr">
              <a:spcBef>
                <a:spcPts val="0"/>
              </a:spcBef>
              <a:buFont typeface="Arial" panose="020B0604020202020204" pitchFamily="34" charset="0"/>
              <a:buNone/>
              <a:defRPr sz="4520" cap="all" baseline="0">
                <a:solidFill>
                  <a:schemeClr val="bg1"/>
                </a:solidFill>
              </a:defRPr>
            </a:lvl9pPr>
          </a:lstStyle>
          <a:p>
            <a:pPr lvl="0"/>
            <a:r>
              <a:rPr lang="en-US" dirty="0"/>
              <a:t>Click to add Title</a:t>
            </a:r>
            <a:endParaRPr lang="en-AU" dirty="0"/>
          </a:p>
        </p:txBody>
      </p:sp>
      <p:grpSp>
        <p:nvGrpSpPr>
          <p:cNvPr id="9" name="Group 8">
            <a:extLst>
              <a:ext uri="{FF2B5EF4-FFF2-40B4-BE49-F238E27FC236}">
                <a16:creationId xmlns:a16="http://schemas.microsoft.com/office/drawing/2014/main" id="{FD942B6C-42E2-4413-B8D4-8FE69EB0C001}"/>
              </a:ext>
            </a:extLst>
          </p:cNvPr>
          <p:cNvGrpSpPr/>
          <p:nvPr userDrawn="1"/>
        </p:nvGrpSpPr>
        <p:grpSpPr>
          <a:xfrm>
            <a:off x="10037972" y="5838942"/>
            <a:ext cx="1532206" cy="641263"/>
            <a:chOff x="10051967" y="5852937"/>
            <a:chExt cx="1532206" cy="641263"/>
          </a:xfrm>
        </p:grpSpPr>
        <p:sp>
          <p:nvSpPr>
            <p:cNvPr id="10" name="Freeform: Shape 9">
              <a:extLst>
                <a:ext uri="{FF2B5EF4-FFF2-40B4-BE49-F238E27FC236}">
                  <a16:creationId xmlns:a16="http://schemas.microsoft.com/office/drawing/2014/main" id="{CA13137D-750F-41DC-A582-C40D00FC1394}"/>
                </a:ext>
              </a:extLst>
            </p:cNvPr>
            <p:cNvSpPr/>
            <p:nvPr/>
          </p:nvSpPr>
          <p:spPr>
            <a:xfrm>
              <a:off x="10647289" y="5899132"/>
              <a:ext cx="150539" cy="595068"/>
            </a:xfrm>
            <a:custGeom>
              <a:avLst/>
              <a:gdLst>
                <a:gd name="connsiteX0" fmla="*/ 27407 w 150539"/>
                <a:gd name="connsiteY0" fmla="*/ 0 h 595068"/>
                <a:gd name="connsiteX1" fmla="*/ 0 w 150539"/>
                <a:gd name="connsiteY1" fmla="*/ 27406 h 595068"/>
                <a:gd name="connsiteX2" fmla="*/ 0 w 150539"/>
                <a:gd name="connsiteY2" fmla="*/ 567662 h 595068"/>
                <a:gd name="connsiteX3" fmla="*/ 27280 w 150539"/>
                <a:gd name="connsiteY3" fmla="*/ 595068 h 595068"/>
                <a:gd name="connsiteX4" fmla="*/ 27343 w 150539"/>
                <a:gd name="connsiteY4" fmla="*/ 60 h 595068"/>
                <a:gd name="connsiteX5" fmla="*/ 27280 w 150539"/>
                <a:gd name="connsiteY5" fmla="*/ 0 h 59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39" h="595068">
                  <a:moveTo>
                    <a:pt x="27407" y="0"/>
                  </a:moveTo>
                  <a:lnTo>
                    <a:pt x="0" y="27406"/>
                  </a:lnTo>
                  <a:cubicBezTo>
                    <a:pt x="149173" y="176598"/>
                    <a:pt x="149173" y="418470"/>
                    <a:pt x="0" y="567662"/>
                  </a:cubicBezTo>
                  <a:lnTo>
                    <a:pt x="27280" y="595068"/>
                  </a:lnTo>
                  <a:cubicBezTo>
                    <a:pt x="191602" y="430777"/>
                    <a:pt x="191628" y="164383"/>
                    <a:pt x="27343" y="60"/>
                  </a:cubicBezTo>
                  <a:cubicBezTo>
                    <a:pt x="27318" y="39"/>
                    <a:pt x="27305" y="20"/>
                    <a:pt x="27280" y="0"/>
                  </a:cubicBezTo>
                </a:path>
              </a:pathLst>
            </a:custGeom>
            <a:solidFill>
              <a:srgbClr val="F26522"/>
            </a:solidFill>
            <a:ln w="12687"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B5C3A24D-7DB8-4F9C-8CB7-63750126DCA4}"/>
                </a:ext>
              </a:extLst>
            </p:cNvPr>
            <p:cNvSpPr/>
            <p:nvPr/>
          </p:nvSpPr>
          <p:spPr>
            <a:xfrm>
              <a:off x="10503534" y="5855231"/>
              <a:ext cx="242667" cy="482144"/>
            </a:xfrm>
            <a:custGeom>
              <a:avLst/>
              <a:gdLst>
                <a:gd name="connsiteX0" fmla="*/ 14845 w 242667"/>
                <a:gd name="connsiteY0" fmla="*/ 381 h 482144"/>
                <a:gd name="connsiteX1" fmla="*/ 0 w 242667"/>
                <a:gd name="connsiteY1" fmla="*/ 36034 h 482144"/>
                <a:gd name="connsiteX2" fmla="*/ 178901 w 242667"/>
                <a:gd name="connsiteY2" fmla="*/ 467427 h 482144"/>
                <a:gd name="connsiteX3" fmla="*/ 214681 w 242667"/>
                <a:gd name="connsiteY3" fmla="*/ 482145 h 482144"/>
                <a:gd name="connsiteX4" fmla="*/ 14845 w 242667"/>
                <a:gd name="connsiteY4" fmla="*/ 0 h 48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7" h="482144">
                  <a:moveTo>
                    <a:pt x="14845" y="381"/>
                  </a:moveTo>
                  <a:lnTo>
                    <a:pt x="0" y="36034"/>
                  </a:lnTo>
                  <a:cubicBezTo>
                    <a:pt x="168192" y="106093"/>
                    <a:pt x="248152" y="298899"/>
                    <a:pt x="178901" y="467427"/>
                  </a:cubicBezTo>
                  <a:lnTo>
                    <a:pt x="214681" y="482145"/>
                  </a:lnTo>
                  <a:cubicBezTo>
                    <a:pt x="292306" y="293822"/>
                    <a:pt x="202932" y="78190"/>
                    <a:pt x="14845" y="0"/>
                  </a:cubicBezTo>
                </a:path>
              </a:pathLst>
            </a:custGeom>
            <a:solidFill>
              <a:srgbClr val="F58220"/>
            </a:solidFill>
            <a:ln w="12687"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E8453637-E233-4692-AFE8-2449B29FCA52}"/>
                </a:ext>
              </a:extLst>
            </p:cNvPr>
            <p:cNvSpPr/>
            <p:nvPr/>
          </p:nvSpPr>
          <p:spPr>
            <a:xfrm>
              <a:off x="10377161" y="5879085"/>
              <a:ext cx="317200" cy="317834"/>
            </a:xfrm>
            <a:custGeom>
              <a:avLst/>
              <a:gdLst>
                <a:gd name="connsiteX0" fmla="*/ 0 w 317200"/>
                <a:gd name="connsiteY0" fmla="*/ 0 h 317834"/>
                <a:gd name="connsiteX1" fmla="*/ 0 w 317200"/>
                <a:gd name="connsiteY1" fmla="*/ 38698 h 317834"/>
                <a:gd name="connsiteX2" fmla="*/ 279137 w 317200"/>
                <a:gd name="connsiteY2" fmla="*/ 317835 h 317834"/>
                <a:gd name="connsiteX3" fmla="*/ 317201 w 317200"/>
                <a:gd name="connsiteY3" fmla="*/ 317835 h 317834"/>
                <a:gd name="connsiteX4" fmla="*/ 0 w 317200"/>
                <a:gd name="connsiteY4" fmla="*/ 634 h 31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200" h="317834">
                  <a:moveTo>
                    <a:pt x="0" y="0"/>
                  </a:moveTo>
                  <a:lnTo>
                    <a:pt x="0" y="38698"/>
                  </a:lnTo>
                  <a:cubicBezTo>
                    <a:pt x="154160" y="38698"/>
                    <a:pt x="279137" y="163672"/>
                    <a:pt x="279137" y="317835"/>
                  </a:cubicBezTo>
                  <a:lnTo>
                    <a:pt x="317201" y="317835"/>
                  </a:lnTo>
                  <a:cubicBezTo>
                    <a:pt x="316782" y="142824"/>
                    <a:pt x="175006" y="1053"/>
                    <a:pt x="0" y="634"/>
                  </a:cubicBezTo>
                </a:path>
              </a:pathLst>
            </a:custGeom>
            <a:solidFill>
              <a:srgbClr val="F99D1C"/>
            </a:solidFill>
            <a:ln w="12687"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95FD088E-13F7-42FA-A9DA-94B3861F2E33}"/>
                </a:ext>
              </a:extLst>
            </p:cNvPr>
            <p:cNvSpPr/>
            <p:nvPr/>
          </p:nvSpPr>
          <p:spPr>
            <a:xfrm>
              <a:off x="10275150" y="5930733"/>
              <a:ext cx="347524" cy="178892"/>
            </a:xfrm>
            <a:custGeom>
              <a:avLst/>
              <a:gdLst>
                <a:gd name="connsiteX0" fmla="*/ 127 w 347524"/>
                <a:gd name="connsiteY0" fmla="*/ 20165 h 178892"/>
                <a:gd name="connsiteX1" fmla="*/ 14845 w 347524"/>
                <a:gd name="connsiteY1" fmla="*/ 55946 h 178892"/>
                <a:gd name="connsiteX2" fmla="*/ 311871 w 347524"/>
                <a:gd name="connsiteY2" fmla="*/ 178893 h 178892"/>
                <a:gd name="connsiteX3" fmla="*/ 347525 w 347524"/>
                <a:gd name="connsiteY3" fmla="*/ 164174 h 178892"/>
                <a:gd name="connsiteX4" fmla="*/ 0 w 347524"/>
                <a:gd name="connsiteY4" fmla="*/ 20165 h 178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524" h="178892">
                  <a:moveTo>
                    <a:pt x="127" y="20165"/>
                  </a:moveTo>
                  <a:lnTo>
                    <a:pt x="14845" y="55946"/>
                  </a:lnTo>
                  <a:cubicBezTo>
                    <a:pt x="130814" y="8061"/>
                    <a:pt x="263670" y="63052"/>
                    <a:pt x="311871" y="178893"/>
                  </a:cubicBezTo>
                  <a:lnTo>
                    <a:pt x="347525" y="164174"/>
                  </a:lnTo>
                  <a:cubicBezTo>
                    <a:pt x="291139" y="28630"/>
                    <a:pt x="135737" y="-35767"/>
                    <a:pt x="0" y="20165"/>
                  </a:cubicBezTo>
                </a:path>
              </a:pathLst>
            </a:custGeom>
            <a:solidFill>
              <a:srgbClr val="FDB913"/>
            </a:solidFill>
            <a:ln w="12687"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3A9900EA-391B-4549-B58F-1C9D4F1AC5E2}"/>
                </a:ext>
              </a:extLst>
            </p:cNvPr>
            <p:cNvSpPr/>
            <p:nvPr/>
          </p:nvSpPr>
          <p:spPr>
            <a:xfrm>
              <a:off x="10225539" y="5982357"/>
              <a:ext cx="303117" cy="90092"/>
            </a:xfrm>
            <a:custGeom>
              <a:avLst/>
              <a:gdLst>
                <a:gd name="connsiteX0" fmla="*/ 0 w 303117"/>
                <a:gd name="connsiteY0" fmla="*/ 62687 h 90092"/>
                <a:gd name="connsiteX1" fmla="*/ 27407 w 303117"/>
                <a:gd name="connsiteY1" fmla="*/ 90093 h 90092"/>
                <a:gd name="connsiteX2" fmla="*/ 275838 w 303117"/>
                <a:gd name="connsiteY2" fmla="*/ 90093 h 90092"/>
                <a:gd name="connsiteX3" fmla="*/ 303117 w 303117"/>
                <a:gd name="connsiteY3" fmla="*/ 62687 h 90092"/>
                <a:gd name="connsiteX4" fmla="*/ 0 w 303117"/>
                <a:gd name="connsiteY4" fmla="*/ 62687 h 90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117" h="90092">
                  <a:moveTo>
                    <a:pt x="0" y="62687"/>
                  </a:moveTo>
                  <a:lnTo>
                    <a:pt x="27407" y="90093"/>
                  </a:lnTo>
                  <a:cubicBezTo>
                    <a:pt x="96049" y="21594"/>
                    <a:pt x="207196" y="21594"/>
                    <a:pt x="275838" y="90093"/>
                  </a:cubicBezTo>
                  <a:lnTo>
                    <a:pt x="303117" y="62687"/>
                  </a:lnTo>
                  <a:cubicBezTo>
                    <a:pt x="219363" y="-20896"/>
                    <a:pt x="83754" y="-20896"/>
                    <a:pt x="0" y="62687"/>
                  </a:cubicBezTo>
                </a:path>
              </a:pathLst>
            </a:custGeom>
            <a:solidFill>
              <a:srgbClr val="FFD400"/>
            </a:solidFill>
            <a:ln w="12687"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C454DD53-2B82-40F5-A226-16D386152F66}"/>
                </a:ext>
              </a:extLst>
            </p:cNvPr>
            <p:cNvSpPr/>
            <p:nvPr/>
          </p:nvSpPr>
          <p:spPr>
            <a:xfrm>
              <a:off x="10226427" y="6196666"/>
              <a:ext cx="72702" cy="91861"/>
            </a:xfrm>
            <a:custGeom>
              <a:avLst/>
              <a:gdLst>
                <a:gd name="connsiteX0" fmla="*/ 26264 w 72702"/>
                <a:gd name="connsiteY0" fmla="*/ 17890 h 91861"/>
                <a:gd name="connsiteX1" fmla="*/ 0 w 72702"/>
                <a:gd name="connsiteY1" fmla="*/ 17890 h 91861"/>
                <a:gd name="connsiteX2" fmla="*/ 0 w 72702"/>
                <a:gd name="connsiteY2" fmla="*/ 0 h 91861"/>
                <a:gd name="connsiteX3" fmla="*/ 72702 w 72702"/>
                <a:gd name="connsiteY3" fmla="*/ 0 h 91861"/>
                <a:gd name="connsiteX4" fmla="*/ 72702 w 72702"/>
                <a:gd name="connsiteY4" fmla="*/ 17890 h 91861"/>
                <a:gd name="connsiteX5" fmla="*/ 46565 w 72702"/>
                <a:gd name="connsiteY5" fmla="*/ 17890 h 91861"/>
                <a:gd name="connsiteX6" fmla="*/ 46565 w 72702"/>
                <a:gd name="connsiteY6" fmla="*/ 91861 h 91861"/>
                <a:gd name="connsiteX7" fmla="*/ 26264 w 72702"/>
                <a:gd name="connsiteY7" fmla="*/ 91861 h 91861"/>
                <a:gd name="connsiteX8" fmla="*/ 26264 w 72702"/>
                <a:gd name="connsiteY8" fmla="*/ 17890 h 9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702" h="91861">
                  <a:moveTo>
                    <a:pt x="26264" y="17890"/>
                  </a:moveTo>
                  <a:lnTo>
                    <a:pt x="0" y="17890"/>
                  </a:lnTo>
                  <a:lnTo>
                    <a:pt x="0" y="0"/>
                  </a:lnTo>
                  <a:lnTo>
                    <a:pt x="72702" y="0"/>
                  </a:lnTo>
                  <a:lnTo>
                    <a:pt x="72702" y="17890"/>
                  </a:lnTo>
                  <a:lnTo>
                    <a:pt x="46565" y="17890"/>
                  </a:lnTo>
                  <a:lnTo>
                    <a:pt x="46565" y="91861"/>
                  </a:lnTo>
                  <a:lnTo>
                    <a:pt x="26264" y="91861"/>
                  </a:lnTo>
                  <a:lnTo>
                    <a:pt x="26264" y="17890"/>
                  </a:lnTo>
                  <a:close/>
                </a:path>
              </a:pathLst>
            </a:custGeom>
            <a:solidFill>
              <a:srgbClr val="FFFFFF"/>
            </a:solidFill>
            <a:ln w="12687"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148D9C81-11FC-4650-B57E-FA1C89BA0D69}"/>
                </a:ext>
              </a:extLst>
            </p:cNvPr>
            <p:cNvSpPr/>
            <p:nvPr/>
          </p:nvSpPr>
          <p:spPr>
            <a:xfrm>
              <a:off x="10287965" y="6196666"/>
              <a:ext cx="96555" cy="92241"/>
            </a:xfrm>
            <a:custGeom>
              <a:avLst/>
              <a:gdLst>
                <a:gd name="connsiteX0" fmla="*/ 40094 w 96555"/>
                <a:gd name="connsiteY0" fmla="*/ 0 h 92241"/>
                <a:gd name="connsiteX1" fmla="*/ 56842 w 96555"/>
                <a:gd name="connsiteY1" fmla="*/ 0 h 92241"/>
                <a:gd name="connsiteX2" fmla="*/ 96556 w 96555"/>
                <a:gd name="connsiteY2" fmla="*/ 92242 h 92241"/>
                <a:gd name="connsiteX3" fmla="*/ 73590 w 96555"/>
                <a:gd name="connsiteY3" fmla="*/ 92242 h 92241"/>
                <a:gd name="connsiteX4" fmla="*/ 65470 w 96555"/>
                <a:gd name="connsiteY4" fmla="*/ 72449 h 92241"/>
                <a:gd name="connsiteX5" fmla="*/ 29817 w 96555"/>
                <a:gd name="connsiteY5" fmla="*/ 72449 h 92241"/>
                <a:gd name="connsiteX6" fmla="*/ 22330 w 96555"/>
                <a:gd name="connsiteY6" fmla="*/ 92242 h 92241"/>
                <a:gd name="connsiteX7" fmla="*/ 0 w 96555"/>
                <a:gd name="connsiteY7" fmla="*/ 92242 h 92241"/>
                <a:gd name="connsiteX8" fmla="*/ 47833 w 96555"/>
                <a:gd name="connsiteY8" fmla="*/ 26772 h 92241"/>
                <a:gd name="connsiteX9" fmla="*/ 36668 w 96555"/>
                <a:gd name="connsiteY9" fmla="*/ 55320 h 92241"/>
                <a:gd name="connsiteX10" fmla="*/ 59126 w 96555"/>
                <a:gd name="connsiteY10" fmla="*/ 55320 h 9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555" h="92241">
                  <a:moveTo>
                    <a:pt x="40094" y="0"/>
                  </a:moveTo>
                  <a:lnTo>
                    <a:pt x="56842" y="0"/>
                  </a:lnTo>
                  <a:lnTo>
                    <a:pt x="96556" y="92242"/>
                  </a:lnTo>
                  <a:lnTo>
                    <a:pt x="73590" y="92242"/>
                  </a:lnTo>
                  <a:lnTo>
                    <a:pt x="65470" y="72449"/>
                  </a:lnTo>
                  <a:lnTo>
                    <a:pt x="29817" y="72449"/>
                  </a:lnTo>
                  <a:lnTo>
                    <a:pt x="22330" y="92242"/>
                  </a:lnTo>
                  <a:lnTo>
                    <a:pt x="0" y="92242"/>
                  </a:lnTo>
                  <a:close/>
                  <a:moveTo>
                    <a:pt x="47833" y="26772"/>
                  </a:moveTo>
                  <a:lnTo>
                    <a:pt x="36668" y="55320"/>
                  </a:lnTo>
                  <a:lnTo>
                    <a:pt x="59126" y="55320"/>
                  </a:lnTo>
                  <a:close/>
                </a:path>
              </a:pathLst>
            </a:custGeom>
            <a:solidFill>
              <a:srgbClr val="FFFFFF"/>
            </a:solidFill>
            <a:ln w="12687"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1A142387-B6F1-413A-9809-18BB3F7AB818}"/>
                </a:ext>
              </a:extLst>
            </p:cNvPr>
            <p:cNvSpPr/>
            <p:nvPr/>
          </p:nvSpPr>
          <p:spPr>
            <a:xfrm>
              <a:off x="10391880" y="6196666"/>
              <a:ext cx="61663" cy="91861"/>
            </a:xfrm>
            <a:custGeom>
              <a:avLst/>
              <a:gdLst>
                <a:gd name="connsiteX0" fmla="*/ 0 w 61663"/>
                <a:gd name="connsiteY0" fmla="*/ 0 h 91861"/>
                <a:gd name="connsiteX1" fmla="*/ 61664 w 61663"/>
                <a:gd name="connsiteY1" fmla="*/ 0 h 91861"/>
                <a:gd name="connsiteX2" fmla="*/ 61664 w 61663"/>
                <a:gd name="connsiteY2" fmla="*/ 18651 h 91861"/>
                <a:gd name="connsiteX3" fmla="*/ 20301 w 61663"/>
                <a:gd name="connsiteY3" fmla="*/ 18651 h 91861"/>
                <a:gd name="connsiteX4" fmla="*/ 20301 w 61663"/>
                <a:gd name="connsiteY4" fmla="*/ 37303 h 91861"/>
                <a:gd name="connsiteX5" fmla="*/ 58492 w 61663"/>
                <a:gd name="connsiteY5" fmla="*/ 37303 h 91861"/>
                <a:gd name="connsiteX6" fmla="*/ 58492 w 61663"/>
                <a:gd name="connsiteY6" fmla="*/ 56081 h 91861"/>
                <a:gd name="connsiteX7" fmla="*/ 20301 w 61663"/>
                <a:gd name="connsiteY7" fmla="*/ 56081 h 91861"/>
                <a:gd name="connsiteX8" fmla="*/ 20301 w 61663"/>
                <a:gd name="connsiteY8" fmla="*/ 91861 h 91861"/>
                <a:gd name="connsiteX9" fmla="*/ 0 w 61663"/>
                <a:gd name="connsiteY9" fmla="*/ 91861 h 91861"/>
                <a:gd name="connsiteX10" fmla="*/ 0 w 61663"/>
                <a:gd name="connsiteY10" fmla="*/ 0 h 9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63" h="91861">
                  <a:moveTo>
                    <a:pt x="0" y="0"/>
                  </a:moveTo>
                  <a:lnTo>
                    <a:pt x="61664" y="0"/>
                  </a:lnTo>
                  <a:lnTo>
                    <a:pt x="61664" y="18651"/>
                  </a:lnTo>
                  <a:lnTo>
                    <a:pt x="20301" y="18651"/>
                  </a:lnTo>
                  <a:lnTo>
                    <a:pt x="20301" y="37303"/>
                  </a:lnTo>
                  <a:lnTo>
                    <a:pt x="58492" y="37303"/>
                  </a:lnTo>
                  <a:lnTo>
                    <a:pt x="58492" y="56081"/>
                  </a:lnTo>
                  <a:lnTo>
                    <a:pt x="20301" y="56081"/>
                  </a:lnTo>
                  <a:lnTo>
                    <a:pt x="20301" y="91861"/>
                  </a:lnTo>
                  <a:lnTo>
                    <a:pt x="0" y="91861"/>
                  </a:lnTo>
                  <a:lnTo>
                    <a:pt x="0" y="0"/>
                  </a:lnTo>
                  <a:close/>
                </a:path>
              </a:pathLst>
            </a:custGeom>
            <a:solidFill>
              <a:srgbClr val="FFFFFF"/>
            </a:solidFill>
            <a:ln w="12687"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21A5D1B6-7E32-424D-BA6C-6B519D0362FB}"/>
                </a:ext>
              </a:extLst>
            </p:cNvPr>
            <p:cNvSpPr/>
            <p:nvPr/>
          </p:nvSpPr>
          <p:spPr>
            <a:xfrm>
              <a:off x="10466231" y="6196666"/>
              <a:ext cx="64835" cy="91861"/>
            </a:xfrm>
            <a:custGeom>
              <a:avLst/>
              <a:gdLst>
                <a:gd name="connsiteX0" fmla="*/ 0 w 64835"/>
                <a:gd name="connsiteY0" fmla="*/ 0 h 91861"/>
                <a:gd name="connsiteX1" fmla="*/ 62425 w 64835"/>
                <a:gd name="connsiteY1" fmla="*/ 0 h 91861"/>
                <a:gd name="connsiteX2" fmla="*/ 62425 w 64835"/>
                <a:gd name="connsiteY2" fmla="*/ 18651 h 91861"/>
                <a:gd name="connsiteX3" fmla="*/ 20301 w 64835"/>
                <a:gd name="connsiteY3" fmla="*/ 18651 h 91861"/>
                <a:gd name="connsiteX4" fmla="*/ 20301 w 64835"/>
                <a:gd name="connsiteY4" fmla="*/ 35780 h 91861"/>
                <a:gd name="connsiteX5" fmla="*/ 60141 w 64835"/>
                <a:gd name="connsiteY5" fmla="*/ 35780 h 91861"/>
                <a:gd name="connsiteX6" fmla="*/ 60141 w 64835"/>
                <a:gd name="connsiteY6" fmla="*/ 54432 h 91861"/>
                <a:gd name="connsiteX7" fmla="*/ 20301 w 64835"/>
                <a:gd name="connsiteY7" fmla="*/ 54432 h 91861"/>
                <a:gd name="connsiteX8" fmla="*/ 20301 w 64835"/>
                <a:gd name="connsiteY8" fmla="*/ 73210 h 91861"/>
                <a:gd name="connsiteX9" fmla="*/ 64836 w 64835"/>
                <a:gd name="connsiteY9" fmla="*/ 73210 h 91861"/>
                <a:gd name="connsiteX10" fmla="*/ 64836 w 64835"/>
                <a:gd name="connsiteY10" fmla="*/ 91861 h 91861"/>
                <a:gd name="connsiteX11" fmla="*/ 0 w 64835"/>
                <a:gd name="connsiteY11" fmla="*/ 91861 h 91861"/>
                <a:gd name="connsiteX12" fmla="*/ 0 w 64835"/>
                <a:gd name="connsiteY12" fmla="*/ 0 h 9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835" h="91861">
                  <a:moveTo>
                    <a:pt x="0" y="0"/>
                  </a:moveTo>
                  <a:lnTo>
                    <a:pt x="62425" y="0"/>
                  </a:lnTo>
                  <a:lnTo>
                    <a:pt x="62425" y="18651"/>
                  </a:lnTo>
                  <a:lnTo>
                    <a:pt x="20301" y="18651"/>
                  </a:lnTo>
                  <a:lnTo>
                    <a:pt x="20301" y="35780"/>
                  </a:lnTo>
                  <a:lnTo>
                    <a:pt x="60141" y="35780"/>
                  </a:lnTo>
                  <a:lnTo>
                    <a:pt x="60141" y="54432"/>
                  </a:lnTo>
                  <a:lnTo>
                    <a:pt x="20301" y="54432"/>
                  </a:lnTo>
                  <a:lnTo>
                    <a:pt x="20301" y="73210"/>
                  </a:lnTo>
                  <a:lnTo>
                    <a:pt x="64836" y="73210"/>
                  </a:lnTo>
                  <a:lnTo>
                    <a:pt x="64836" y="91861"/>
                  </a:lnTo>
                  <a:lnTo>
                    <a:pt x="0" y="91861"/>
                  </a:lnTo>
                  <a:lnTo>
                    <a:pt x="0" y="0"/>
                  </a:lnTo>
                  <a:close/>
                </a:path>
              </a:pathLst>
            </a:custGeom>
            <a:solidFill>
              <a:srgbClr val="FFFFFF"/>
            </a:solidFill>
            <a:ln w="12687"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3073970C-8833-4792-9ADB-6084099AF8A2}"/>
                </a:ext>
              </a:extLst>
            </p:cNvPr>
            <p:cNvSpPr/>
            <p:nvPr/>
          </p:nvSpPr>
          <p:spPr>
            <a:xfrm>
              <a:off x="10051967" y="6196412"/>
              <a:ext cx="71687" cy="92115"/>
            </a:xfrm>
            <a:custGeom>
              <a:avLst/>
              <a:gdLst>
                <a:gd name="connsiteX0" fmla="*/ 31593 w 71687"/>
                <a:gd name="connsiteY0" fmla="*/ 7740 h 92115"/>
                <a:gd name="connsiteX1" fmla="*/ 0 w 71687"/>
                <a:gd name="connsiteY1" fmla="*/ 7740 h 92115"/>
                <a:gd name="connsiteX2" fmla="*/ 0 w 71687"/>
                <a:gd name="connsiteY2" fmla="*/ 0 h 92115"/>
                <a:gd name="connsiteX3" fmla="*/ 71688 w 71687"/>
                <a:gd name="connsiteY3" fmla="*/ 0 h 92115"/>
                <a:gd name="connsiteX4" fmla="*/ 71688 w 71687"/>
                <a:gd name="connsiteY4" fmla="*/ 7740 h 92115"/>
                <a:gd name="connsiteX5" fmla="*/ 40095 w 71687"/>
                <a:gd name="connsiteY5" fmla="*/ 7740 h 92115"/>
                <a:gd name="connsiteX6" fmla="*/ 40095 w 71687"/>
                <a:gd name="connsiteY6" fmla="*/ 92115 h 92115"/>
                <a:gd name="connsiteX7" fmla="*/ 31593 w 71687"/>
                <a:gd name="connsiteY7" fmla="*/ 92115 h 92115"/>
                <a:gd name="connsiteX8" fmla="*/ 31593 w 71687"/>
                <a:gd name="connsiteY8" fmla="*/ 7740 h 9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87" h="92115">
                  <a:moveTo>
                    <a:pt x="31593" y="7740"/>
                  </a:moveTo>
                  <a:lnTo>
                    <a:pt x="0" y="7740"/>
                  </a:lnTo>
                  <a:lnTo>
                    <a:pt x="0" y="0"/>
                  </a:lnTo>
                  <a:lnTo>
                    <a:pt x="71688" y="0"/>
                  </a:lnTo>
                  <a:lnTo>
                    <a:pt x="71688" y="7740"/>
                  </a:lnTo>
                  <a:lnTo>
                    <a:pt x="40095" y="7740"/>
                  </a:lnTo>
                  <a:lnTo>
                    <a:pt x="40095" y="92115"/>
                  </a:lnTo>
                  <a:lnTo>
                    <a:pt x="31593" y="92115"/>
                  </a:lnTo>
                  <a:lnTo>
                    <a:pt x="31593" y="7740"/>
                  </a:lnTo>
                  <a:close/>
                </a:path>
              </a:pathLst>
            </a:custGeom>
            <a:solidFill>
              <a:srgbClr val="FFFFFF"/>
            </a:solidFill>
            <a:ln w="12687"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15D94FE0-AF5C-48BC-98DF-4163B3F163E1}"/>
                </a:ext>
              </a:extLst>
            </p:cNvPr>
            <p:cNvSpPr/>
            <p:nvPr/>
          </p:nvSpPr>
          <p:spPr>
            <a:xfrm>
              <a:off x="10114012" y="6227243"/>
              <a:ext cx="50371" cy="63473"/>
            </a:xfrm>
            <a:custGeom>
              <a:avLst/>
              <a:gdLst>
                <a:gd name="connsiteX0" fmla="*/ 49103 w 50371"/>
                <a:gd name="connsiteY0" fmla="*/ 36289 h 63473"/>
                <a:gd name="connsiteX1" fmla="*/ 50371 w 50371"/>
                <a:gd name="connsiteY1" fmla="*/ 61665 h 63473"/>
                <a:gd name="connsiteX2" fmla="*/ 43013 w 50371"/>
                <a:gd name="connsiteY2" fmla="*/ 61665 h 63473"/>
                <a:gd name="connsiteX3" fmla="*/ 42251 w 50371"/>
                <a:gd name="connsiteY3" fmla="*/ 51895 h 63473"/>
                <a:gd name="connsiteX4" fmla="*/ 42251 w 50371"/>
                <a:gd name="connsiteY4" fmla="*/ 51895 h 63473"/>
                <a:gd name="connsiteX5" fmla="*/ 21189 w 50371"/>
                <a:gd name="connsiteY5" fmla="*/ 63314 h 63473"/>
                <a:gd name="connsiteX6" fmla="*/ 139 w 50371"/>
                <a:gd name="connsiteY6" fmla="*/ 47118 h 63473"/>
                <a:gd name="connsiteX7" fmla="*/ 0 w 50371"/>
                <a:gd name="connsiteY7" fmla="*/ 45424 h 63473"/>
                <a:gd name="connsiteX8" fmla="*/ 33243 w 50371"/>
                <a:gd name="connsiteY8" fmla="*/ 25250 h 63473"/>
                <a:gd name="connsiteX9" fmla="*/ 42378 w 50371"/>
                <a:gd name="connsiteY9" fmla="*/ 25250 h 63473"/>
                <a:gd name="connsiteX10" fmla="*/ 42378 w 50371"/>
                <a:gd name="connsiteY10" fmla="*/ 21571 h 63473"/>
                <a:gd name="connsiteX11" fmla="*/ 25503 w 50371"/>
                <a:gd name="connsiteY11" fmla="*/ 6980 h 63473"/>
                <a:gd name="connsiteX12" fmla="*/ 7105 w 50371"/>
                <a:gd name="connsiteY12" fmla="*/ 13831 h 63473"/>
                <a:gd name="connsiteX13" fmla="*/ 2538 w 50371"/>
                <a:gd name="connsiteY13" fmla="*/ 8502 h 63473"/>
                <a:gd name="connsiteX14" fmla="*/ 25503 w 50371"/>
                <a:gd name="connsiteY14" fmla="*/ 1 h 63473"/>
                <a:gd name="connsiteX15" fmla="*/ 49357 w 50371"/>
                <a:gd name="connsiteY15" fmla="*/ 21698 h 63473"/>
                <a:gd name="connsiteX16" fmla="*/ 33497 w 50371"/>
                <a:gd name="connsiteY16" fmla="*/ 31341 h 63473"/>
                <a:gd name="connsiteX17" fmla="*/ 7486 w 50371"/>
                <a:gd name="connsiteY17" fmla="*/ 44917 h 63473"/>
                <a:gd name="connsiteX18" fmla="*/ 21189 w 50371"/>
                <a:gd name="connsiteY18" fmla="*/ 56082 h 63473"/>
                <a:gd name="connsiteX19" fmla="*/ 42099 w 50371"/>
                <a:gd name="connsiteY19" fmla="*/ 39710 h 63473"/>
                <a:gd name="connsiteX20" fmla="*/ 42124 w 50371"/>
                <a:gd name="connsiteY20" fmla="*/ 35401 h 63473"/>
                <a:gd name="connsiteX21" fmla="*/ 42124 w 50371"/>
                <a:gd name="connsiteY21" fmla="*/ 31341 h 6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71" h="63473">
                  <a:moveTo>
                    <a:pt x="49103" y="36289"/>
                  </a:moveTo>
                  <a:cubicBezTo>
                    <a:pt x="48938" y="44767"/>
                    <a:pt x="49369" y="53245"/>
                    <a:pt x="50371" y="61665"/>
                  </a:cubicBezTo>
                  <a:lnTo>
                    <a:pt x="43013" y="61665"/>
                  </a:lnTo>
                  <a:cubicBezTo>
                    <a:pt x="42492" y="58436"/>
                    <a:pt x="42238" y="55167"/>
                    <a:pt x="42251" y="51895"/>
                  </a:cubicBezTo>
                  <a:lnTo>
                    <a:pt x="42251" y="51895"/>
                  </a:lnTo>
                  <a:cubicBezTo>
                    <a:pt x="38140" y="59560"/>
                    <a:pt x="29855" y="64046"/>
                    <a:pt x="21189" y="63314"/>
                  </a:cubicBezTo>
                  <a:cubicBezTo>
                    <a:pt x="10912" y="64653"/>
                    <a:pt x="1485" y="57402"/>
                    <a:pt x="139" y="47118"/>
                  </a:cubicBezTo>
                  <a:cubicBezTo>
                    <a:pt x="64" y="46556"/>
                    <a:pt x="26" y="45990"/>
                    <a:pt x="0" y="45424"/>
                  </a:cubicBezTo>
                  <a:cubicBezTo>
                    <a:pt x="0" y="27027"/>
                    <a:pt x="21443" y="25250"/>
                    <a:pt x="33243" y="25250"/>
                  </a:cubicBezTo>
                  <a:lnTo>
                    <a:pt x="42378" y="25250"/>
                  </a:lnTo>
                  <a:lnTo>
                    <a:pt x="42378" y="21571"/>
                  </a:lnTo>
                  <a:cubicBezTo>
                    <a:pt x="42378" y="11167"/>
                    <a:pt x="35146" y="6980"/>
                    <a:pt x="25503" y="6980"/>
                  </a:cubicBezTo>
                  <a:cubicBezTo>
                    <a:pt x="18728" y="6888"/>
                    <a:pt x="12168" y="9333"/>
                    <a:pt x="7105" y="13831"/>
                  </a:cubicBezTo>
                  <a:lnTo>
                    <a:pt x="2538" y="8502"/>
                  </a:lnTo>
                  <a:cubicBezTo>
                    <a:pt x="8894" y="2956"/>
                    <a:pt x="17065" y="-67"/>
                    <a:pt x="25503" y="1"/>
                  </a:cubicBezTo>
                  <a:cubicBezTo>
                    <a:pt x="40094" y="1"/>
                    <a:pt x="49357" y="6472"/>
                    <a:pt x="49357" y="21698"/>
                  </a:cubicBezTo>
                  <a:close/>
                  <a:moveTo>
                    <a:pt x="33497" y="31341"/>
                  </a:moveTo>
                  <a:cubicBezTo>
                    <a:pt x="20809" y="31341"/>
                    <a:pt x="7486" y="34639"/>
                    <a:pt x="7486" y="44917"/>
                  </a:cubicBezTo>
                  <a:cubicBezTo>
                    <a:pt x="8285" y="51731"/>
                    <a:pt x="14350" y="56677"/>
                    <a:pt x="21189" y="56082"/>
                  </a:cubicBezTo>
                  <a:cubicBezTo>
                    <a:pt x="31479" y="57334"/>
                    <a:pt x="40843" y="50005"/>
                    <a:pt x="42099" y="39710"/>
                  </a:cubicBezTo>
                  <a:cubicBezTo>
                    <a:pt x="42276" y="38280"/>
                    <a:pt x="42276" y="36833"/>
                    <a:pt x="42124" y="35401"/>
                  </a:cubicBezTo>
                  <a:lnTo>
                    <a:pt x="42124" y="31341"/>
                  </a:lnTo>
                  <a:close/>
                </a:path>
              </a:pathLst>
            </a:custGeom>
            <a:solidFill>
              <a:srgbClr val="FFFFFF"/>
            </a:solidFill>
            <a:ln w="12687"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CAED1B09-A3DC-4320-943E-50D0C93494AE}"/>
                </a:ext>
              </a:extLst>
            </p:cNvPr>
            <p:cNvSpPr/>
            <p:nvPr/>
          </p:nvSpPr>
          <p:spPr>
            <a:xfrm>
              <a:off x="10176944" y="6226747"/>
              <a:ext cx="45930" cy="63551"/>
            </a:xfrm>
            <a:custGeom>
              <a:avLst/>
              <a:gdLst>
                <a:gd name="connsiteX0" fmla="*/ 6724 w 45930"/>
                <a:gd name="connsiteY0" fmla="*/ 46428 h 63551"/>
                <a:gd name="connsiteX1" fmla="*/ 24107 w 45930"/>
                <a:gd name="connsiteY1" fmla="*/ 56324 h 63551"/>
                <a:gd name="connsiteX2" fmla="*/ 37937 w 45930"/>
                <a:gd name="connsiteY2" fmla="*/ 45286 h 63551"/>
                <a:gd name="connsiteX3" fmla="*/ 2284 w 45930"/>
                <a:gd name="connsiteY3" fmla="*/ 17372 h 63551"/>
                <a:gd name="connsiteX4" fmla="*/ 21924 w 45930"/>
                <a:gd name="connsiteY4" fmla="*/ 37 h 63551"/>
                <a:gd name="connsiteX5" fmla="*/ 22838 w 45930"/>
                <a:gd name="connsiteY5" fmla="*/ 117 h 63551"/>
                <a:gd name="connsiteX6" fmla="*/ 44027 w 45930"/>
                <a:gd name="connsiteY6" fmla="*/ 11409 h 63551"/>
                <a:gd name="connsiteX7" fmla="*/ 37049 w 45930"/>
                <a:gd name="connsiteY7" fmla="*/ 15596 h 63551"/>
                <a:gd name="connsiteX8" fmla="*/ 22838 w 45930"/>
                <a:gd name="connsiteY8" fmla="*/ 7095 h 63551"/>
                <a:gd name="connsiteX9" fmla="*/ 10150 w 45930"/>
                <a:gd name="connsiteY9" fmla="*/ 16738 h 63551"/>
                <a:gd name="connsiteX10" fmla="*/ 45931 w 45930"/>
                <a:gd name="connsiteY10" fmla="*/ 44778 h 63551"/>
                <a:gd name="connsiteX11" fmla="*/ 25642 w 45930"/>
                <a:gd name="connsiteY11" fmla="*/ 63536 h 63551"/>
                <a:gd name="connsiteX12" fmla="*/ 24234 w 45930"/>
                <a:gd name="connsiteY12" fmla="*/ 63430 h 63551"/>
                <a:gd name="connsiteX13" fmla="*/ 0 w 45930"/>
                <a:gd name="connsiteY13" fmla="*/ 50742 h 6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930" h="63551">
                  <a:moveTo>
                    <a:pt x="6724" y="46428"/>
                  </a:moveTo>
                  <a:cubicBezTo>
                    <a:pt x="10239" y="52688"/>
                    <a:pt x="16926" y="56494"/>
                    <a:pt x="24107" y="56324"/>
                  </a:cubicBezTo>
                  <a:cubicBezTo>
                    <a:pt x="30946" y="56997"/>
                    <a:pt x="37074" y="52103"/>
                    <a:pt x="37937" y="45286"/>
                  </a:cubicBezTo>
                  <a:cubicBezTo>
                    <a:pt x="37937" y="28791"/>
                    <a:pt x="2284" y="40338"/>
                    <a:pt x="2284" y="17372"/>
                  </a:cubicBezTo>
                  <a:cubicBezTo>
                    <a:pt x="2918" y="7161"/>
                    <a:pt x="11711" y="-600"/>
                    <a:pt x="21924" y="37"/>
                  </a:cubicBezTo>
                  <a:cubicBezTo>
                    <a:pt x="22229" y="56"/>
                    <a:pt x="22534" y="82"/>
                    <a:pt x="22838" y="117"/>
                  </a:cubicBezTo>
                  <a:cubicBezTo>
                    <a:pt x="31504" y="-624"/>
                    <a:pt x="39802" y="3797"/>
                    <a:pt x="44027" y="11409"/>
                  </a:cubicBezTo>
                  <a:lnTo>
                    <a:pt x="37049" y="15596"/>
                  </a:lnTo>
                  <a:cubicBezTo>
                    <a:pt x="34473" y="10137"/>
                    <a:pt x="28865" y="6778"/>
                    <a:pt x="22838" y="7095"/>
                  </a:cubicBezTo>
                  <a:cubicBezTo>
                    <a:pt x="17256" y="7095"/>
                    <a:pt x="10150" y="10521"/>
                    <a:pt x="10150" y="16738"/>
                  </a:cubicBezTo>
                  <a:cubicBezTo>
                    <a:pt x="10150" y="32978"/>
                    <a:pt x="45931" y="20417"/>
                    <a:pt x="45931" y="44778"/>
                  </a:cubicBezTo>
                  <a:cubicBezTo>
                    <a:pt x="45512" y="55562"/>
                    <a:pt x="36427" y="63959"/>
                    <a:pt x="25642" y="63536"/>
                  </a:cubicBezTo>
                  <a:cubicBezTo>
                    <a:pt x="25172" y="63517"/>
                    <a:pt x="24703" y="63482"/>
                    <a:pt x="24234" y="63430"/>
                  </a:cubicBezTo>
                  <a:cubicBezTo>
                    <a:pt x="14426" y="64015"/>
                    <a:pt x="5100" y="59132"/>
                    <a:pt x="0" y="50742"/>
                  </a:cubicBezTo>
                  <a:close/>
                </a:path>
              </a:pathLst>
            </a:custGeom>
            <a:solidFill>
              <a:srgbClr val="FFFFFF"/>
            </a:solidFill>
            <a:ln w="12687"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E3B059FD-252A-4969-889F-405724452752}"/>
                </a:ext>
              </a:extLst>
            </p:cNvPr>
            <p:cNvSpPr/>
            <p:nvPr/>
          </p:nvSpPr>
          <p:spPr>
            <a:xfrm>
              <a:off x="11263928" y="6171036"/>
              <a:ext cx="49229" cy="18899"/>
            </a:xfrm>
            <a:custGeom>
              <a:avLst/>
              <a:gdLst>
                <a:gd name="connsiteX0" fmla="*/ 0 w 49229"/>
                <a:gd name="connsiteY0" fmla="*/ 0 h 18899"/>
                <a:gd name="connsiteX1" fmla="*/ 49230 w 49229"/>
                <a:gd name="connsiteY1" fmla="*/ 4948 h 18899"/>
                <a:gd name="connsiteX2" fmla="*/ 21823 w 49229"/>
                <a:gd name="connsiteY2" fmla="*/ 18524 h 18899"/>
                <a:gd name="connsiteX3" fmla="*/ 0 w 49229"/>
                <a:gd name="connsiteY3" fmla="*/ 0 h 18899"/>
              </a:gdLst>
              <a:ahLst/>
              <a:cxnLst>
                <a:cxn ang="0">
                  <a:pos x="connsiteX0" y="connsiteY0"/>
                </a:cxn>
                <a:cxn ang="0">
                  <a:pos x="connsiteX1" y="connsiteY1"/>
                </a:cxn>
                <a:cxn ang="0">
                  <a:pos x="connsiteX2" y="connsiteY2"/>
                </a:cxn>
                <a:cxn ang="0">
                  <a:pos x="connsiteX3" y="connsiteY3"/>
                </a:cxn>
              </a:cxnLst>
              <a:rect l="l" t="t" r="r" b="b"/>
              <a:pathLst>
                <a:path w="49229" h="18899">
                  <a:moveTo>
                    <a:pt x="0" y="0"/>
                  </a:moveTo>
                  <a:cubicBezTo>
                    <a:pt x="15657" y="6095"/>
                    <a:pt x="32672" y="7807"/>
                    <a:pt x="49230" y="4948"/>
                  </a:cubicBezTo>
                  <a:cubicBezTo>
                    <a:pt x="36542" y="11165"/>
                    <a:pt x="41743" y="20935"/>
                    <a:pt x="21823" y="18524"/>
                  </a:cubicBezTo>
                  <a:cubicBezTo>
                    <a:pt x="1903" y="16114"/>
                    <a:pt x="9135" y="9770"/>
                    <a:pt x="0" y="0"/>
                  </a:cubicBezTo>
                </a:path>
              </a:pathLst>
            </a:custGeom>
            <a:solidFill>
              <a:srgbClr val="FFFFFF"/>
            </a:solidFill>
            <a:ln w="12687"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8242F45E-5267-45BD-84CE-5727D7A0AB07}"/>
                </a:ext>
              </a:extLst>
            </p:cNvPr>
            <p:cNvSpPr/>
            <p:nvPr/>
          </p:nvSpPr>
          <p:spPr>
            <a:xfrm>
              <a:off x="11088072" y="5925777"/>
              <a:ext cx="84374" cy="52147"/>
            </a:xfrm>
            <a:custGeom>
              <a:avLst/>
              <a:gdLst>
                <a:gd name="connsiteX0" fmla="*/ 33496 w 84374"/>
                <a:gd name="connsiteY0" fmla="*/ 52148 h 52147"/>
                <a:gd name="connsiteX1" fmla="*/ 0 w 84374"/>
                <a:gd name="connsiteY1" fmla="*/ 0 h 52147"/>
                <a:gd name="connsiteX2" fmla="*/ 84375 w 84374"/>
                <a:gd name="connsiteY2" fmla="*/ 46946 h 52147"/>
                <a:gd name="connsiteX3" fmla="*/ 33623 w 84374"/>
                <a:gd name="connsiteY3" fmla="*/ 52148 h 52147"/>
              </a:gdLst>
              <a:ahLst/>
              <a:cxnLst>
                <a:cxn ang="0">
                  <a:pos x="connsiteX0" y="connsiteY0"/>
                </a:cxn>
                <a:cxn ang="0">
                  <a:pos x="connsiteX1" y="connsiteY1"/>
                </a:cxn>
                <a:cxn ang="0">
                  <a:pos x="connsiteX2" y="connsiteY2"/>
                </a:cxn>
                <a:cxn ang="0">
                  <a:pos x="connsiteX3" y="connsiteY3"/>
                </a:cxn>
              </a:cxnLst>
              <a:rect l="l" t="t" r="r" b="b"/>
              <a:pathLst>
                <a:path w="84374" h="52147">
                  <a:moveTo>
                    <a:pt x="33496" y="52148"/>
                  </a:moveTo>
                  <a:cubicBezTo>
                    <a:pt x="33496" y="52148"/>
                    <a:pt x="31720" y="39460"/>
                    <a:pt x="0" y="0"/>
                  </a:cubicBezTo>
                  <a:cubicBezTo>
                    <a:pt x="46058" y="16368"/>
                    <a:pt x="56715" y="23473"/>
                    <a:pt x="84375" y="46946"/>
                  </a:cubicBezTo>
                  <a:cubicBezTo>
                    <a:pt x="67335" y="47230"/>
                    <a:pt x="50359" y="48971"/>
                    <a:pt x="33623" y="52148"/>
                  </a:cubicBezTo>
                </a:path>
              </a:pathLst>
            </a:custGeom>
            <a:solidFill>
              <a:srgbClr val="FFFFFF"/>
            </a:solidFill>
            <a:ln w="12687"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59ECCA3E-C3E4-4C7A-BBE6-AAC875D67C8F}"/>
                </a:ext>
              </a:extLst>
            </p:cNvPr>
            <p:cNvSpPr/>
            <p:nvPr/>
          </p:nvSpPr>
          <p:spPr>
            <a:xfrm>
              <a:off x="11376725" y="5886190"/>
              <a:ext cx="78919" cy="92876"/>
            </a:xfrm>
            <a:custGeom>
              <a:avLst/>
              <a:gdLst>
                <a:gd name="connsiteX0" fmla="*/ 28928 w 78919"/>
                <a:gd name="connsiteY0" fmla="*/ 92876 h 92876"/>
                <a:gd name="connsiteX1" fmla="*/ 78919 w 78919"/>
                <a:gd name="connsiteY1" fmla="*/ 0 h 92876"/>
                <a:gd name="connsiteX2" fmla="*/ 0 w 78919"/>
                <a:gd name="connsiteY2" fmla="*/ 86913 h 92876"/>
                <a:gd name="connsiteX3" fmla="*/ 28928 w 78919"/>
                <a:gd name="connsiteY3" fmla="*/ 92876 h 92876"/>
              </a:gdLst>
              <a:ahLst/>
              <a:cxnLst>
                <a:cxn ang="0">
                  <a:pos x="connsiteX0" y="connsiteY0"/>
                </a:cxn>
                <a:cxn ang="0">
                  <a:pos x="connsiteX1" y="connsiteY1"/>
                </a:cxn>
                <a:cxn ang="0">
                  <a:pos x="connsiteX2" y="connsiteY2"/>
                </a:cxn>
                <a:cxn ang="0">
                  <a:pos x="connsiteX3" y="connsiteY3"/>
                </a:cxn>
              </a:cxnLst>
              <a:rect l="l" t="t" r="r" b="b"/>
              <a:pathLst>
                <a:path w="78919" h="92876">
                  <a:moveTo>
                    <a:pt x="28928" y="92876"/>
                  </a:moveTo>
                  <a:cubicBezTo>
                    <a:pt x="38381" y="58548"/>
                    <a:pt x="55471" y="26798"/>
                    <a:pt x="78919" y="0"/>
                  </a:cubicBezTo>
                  <a:cubicBezTo>
                    <a:pt x="41845" y="16970"/>
                    <a:pt x="13322" y="48376"/>
                    <a:pt x="0" y="86913"/>
                  </a:cubicBezTo>
                  <a:cubicBezTo>
                    <a:pt x="9516" y="89458"/>
                    <a:pt x="19184" y="91449"/>
                    <a:pt x="28928" y="92876"/>
                  </a:cubicBezTo>
                </a:path>
              </a:pathLst>
            </a:custGeom>
            <a:solidFill>
              <a:srgbClr val="FFFFFF"/>
            </a:solidFill>
            <a:ln w="12687"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33EAC7C9-3FC2-401C-AD6C-9C8CCABBAF5E}"/>
                </a:ext>
              </a:extLst>
            </p:cNvPr>
            <p:cNvSpPr/>
            <p:nvPr/>
          </p:nvSpPr>
          <p:spPr>
            <a:xfrm>
              <a:off x="11222438" y="6051098"/>
              <a:ext cx="45847" cy="40257"/>
            </a:xfrm>
            <a:custGeom>
              <a:avLst/>
              <a:gdLst>
                <a:gd name="connsiteX0" fmla="*/ 38191 w 45847"/>
                <a:gd name="connsiteY0" fmla="*/ 5873 h 40257"/>
                <a:gd name="connsiteX1" fmla="*/ 42124 w 45847"/>
                <a:gd name="connsiteY1" fmla="*/ 9172 h 40257"/>
                <a:gd name="connsiteX2" fmla="*/ 42124 w 45847"/>
                <a:gd name="connsiteY2" fmla="*/ 9172 h 40257"/>
                <a:gd name="connsiteX3" fmla="*/ 45677 w 45847"/>
                <a:gd name="connsiteY3" fmla="*/ 40257 h 40257"/>
                <a:gd name="connsiteX4" fmla="*/ 44535 w 45847"/>
                <a:gd name="connsiteY4" fmla="*/ 40257 h 40257"/>
                <a:gd name="connsiteX5" fmla="*/ 0 w 45847"/>
                <a:gd name="connsiteY5" fmla="*/ 2193 h 40257"/>
                <a:gd name="connsiteX6" fmla="*/ 888 w 45847"/>
                <a:gd name="connsiteY6" fmla="*/ 1305 h 40257"/>
                <a:gd name="connsiteX7" fmla="*/ 7740 w 45847"/>
                <a:gd name="connsiteY7" fmla="*/ 36 h 40257"/>
                <a:gd name="connsiteX8" fmla="*/ 38191 w 45847"/>
                <a:gd name="connsiteY8" fmla="*/ 5873 h 4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47" h="40257">
                  <a:moveTo>
                    <a:pt x="38191" y="5873"/>
                  </a:moveTo>
                  <a:cubicBezTo>
                    <a:pt x="39587" y="6761"/>
                    <a:pt x="41617" y="7269"/>
                    <a:pt x="42124" y="9172"/>
                  </a:cubicBezTo>
                  <a:lnTo>
                    <a:pt x="42124" y="9172"/>
                  </a:lnTo>
                  <a:cubicBezTo>
                    <a:pt x="45119" y="19246"/>
                    <a:pt x="46324" y="29767"/>
                    <a:pt x="45677" y="40257"/>
                  </a:cubicBezTo>
                  <a:lnTo>
                    <a:pt x="44535" y="40257"/>
                  </a:lnTo>
                  <a:cubicBezTo>
                    <a:pt x="32748" y="24377"/>
                    <a:pt x="17522" y="11366"/>
                    <a:pt x="0" y="2193"/>
                  </a:cubicBezTo>
                  <a:lnTo>
                    <a:pt x="888" y="1305"/>
                  </a:lnTo>
                  <a:lnTo>
                    <a:pt x="7740" y="36"/>
                  </a:lnTo>
                  <a:cubicBezTo>
                    <a:pt x="18195" y="-300"/>
                    <a:pt x="28599" y="1693"/>
                    <a:pt x="38191" y="5873"/>
                  </a:cubicBezTo>
                </a:path>
              </a:pathLst>
            </a:custGeom>
            <a:solidFill>
              <a:srgbClr val="FFFFFF"/>
            </a:solidFill>
            <a:ln w="12687"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58240B66-BFB5-458A-9B37-61CE4583101C}"/>
                </a:ext>
              </a:extLst>
            </p:cNvPr>
            <p:cNvSpPr/>
            <p:nvPr/>
          </p:nvSpPr>
          <p:spPr>
            <a:xfrm>
              <a:off x="11303852" y="6051097"/>
              <a:ext cx="45720" cy="40258"/>
            </a:xfrm>
            <a:custGeom>
              <a:avLst/>
              <a:gdLst>
                <a:gd name="connsiteX0" fmla="*/ 7529 w 45720"/>
                <a:gd name="connsiteY0" fmla="*/ 5873 h 40258"/>
                <a:gd name="connsiteX1" fmla="*/ 3723 w 45720"/>
                <a:gd name="connsiteY1" fmla="*/ 9172 h 40258"/>
                <a:gd name="connsiteX2" fmla="*/ 3723 w 45720"/>
                <a:gd name="connsiteY2" fmla="*/ 9172 h 40258"/>
                <a:gd name="connsiteX3" fmla="*/ 170 w 45720"/>
                <a:gd name="connsiteY3" fmla="*/ 40258 h 40258"/>
                <a:gd name="connsiteX4" fmla="*/ 1185 w 45720"/>
                <a:gd name="connsiteY4" fmla="*/ 40258 h 40258"/>
                <a:gd name="connsiteX5" fmla="*/ 45720 w 45720"/>
                <a:gd name="connsiteY5" fmla="*/ 2194 h 40258"/>
                <a:gd name="connsiteX6" fmla="*/ 44832 w 45720"/>
                <a:gd name="connsiteY6" fmla="*/ 1306 h 40258"/>
                <a:gd name="connsiteX7" fmla="*/ 37981 w 45720"/>
                <a:gd name="connsiteY7" fmla="*/ 37 h 40258"/>
                <a:gd name="connsiteX8" fmla="*/ 7402 w 45720"/>
                <a:gd name="connsiteY8" fmla="*/ 5873 h 4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 h="40258">
                  <a:moveTo>
                    <a:pt x="7529" y="5873"/>
                  </a:moveTo>
                  <a:cubicBezTo>
                    <a:pt x="6133" y="6762"/>
                    <a:pt x="4230" y="7269"/>
                    <a:pt x="3723" y="9172"/>
                  </a:cubicBezTo>
                  <a:lnTo>
                    <a:pt x="3723" y="9172"/>
                  </a:lnTo>
                  <a:cubicBezTo>
                    <a:pt x="728" y="19247"/>
                    <a:pt x="-477" y="29768"/>
                    <a:pt x="170" y="40258"/>
                  </a:cubicBezTo>
                  <a:lnTo>
                    <a:pt x="1185" y="40258"/>
                  </a:lnTo>
                  <a:cubicBezTo>
                    <a:pt x="12972" y="24378"/>
                    <a:pt x="28198" y="11366"/>
                    <a:pt x="45720" y="2194"/>
                  </a:cubicBezTo>
                  <a:lnTo>
                    <a:pt x="44832" y="1306"/>
                  </a:lnTo>
                  <a:lnTo>
                    <a:pt x="37981" y="37"/>
                  </a:lnTo>
                  <a:cubicBezTo>
                    <a:pt x="27487" y="-302"/>
                    <a:pt x="17033" y="1691"/>
                    <a:pt x="7402" y="5873"/>
                  </a:cubicBezTo>
                </a:path>
              </a:pathLst>
            </a:custGeom>
            <a:solidFill>
              <a:srgbClr val="FFFFFF"/>
            </a:solidFill>
            <a:ln w="12687"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31AE77A5-0E09-4663-84BB-75255DF83FC0}"/>
                </a:ext>
              </a:extLst>
            </p:cNvPr>
            <p:cNvSpPr/>
            <p:nvPr/>
          </p:nvSpPr>
          <p:spPr>
            <a:xfrm>
              <a:off x="11039056" y="5988963"/>
              <a:ext cx="206473" cy="225592"/>
            </a:xfrm>
            <a:custGeom>
              <a:avLst/>
              <a:gdLst>
                <a:gd name="connsiteX0" fmla="*/ 148235 w 206473"/>
                <a:gd name="connsiteY0" fmla="*/ 30832 h 225592"/>
                <a:gd name="connsiteX1" fmla="*/ 206474 w 206473"/>
                <a:gd name="connsiteY1" fmla="*/ 174841 h 225592"/>
                <a:gd name="connsiteX2" fmla="*/ 5622 w 206473"/>
                <a:gd name="connsiteY2" fmla="*/ 225593 h 225592"/>
                <a:gd name="connsiteX3" fmla="*/ 6637 w 206473"/>
                <a:gd name="connsiteY3" fmla="*/ 115080 h 225592"/>
                <a:gd name="connsiteX4" fmla="*/ 56374 w 206473"/>
                <a:gd name="connsiteY4" fmla="*/ 153144 h 225592"/>
                <a:gd name="connsiteX5" fmla="*/ 7906 w 206473"/>
                <a:gd name="connsiteY5" fmla="*/ 74225 h 225592"/>
                <a:gd name="connsiteX6" fmla="*/ 35312 w 206473"/>
                <a:gd name="connsiteY6" fmla="*/ 22838 h 225592"/>
                <a:gd name="connsiteX7" fmla="*/ 109410 w 206473"/>
                <a:gd name="connsiteY7" fmla="*/ 98078 h 225592"/>
                <a:gd name="connsiteX8" fmla="*/ 87460 w 206473"/>
                <a:gd name="connsiteY8" fmla="*/ 0 h 225592"/>
                <a:gd name="connsiteX9" fmla="*/ 148235 w 206473"/>
                <a:gd name="connsiteY9" fmla="*/ 30071 h 22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473" h="225592">
                  <a:moveTo>
                    <a:pt x="148235" y="30832"/>
                  </a:moveTo>
                  <a:cubicBezTo>
                    <a:pt x="148235" y="30832"/>
                    <a:pt x="198988" y="112416"/>
                    <a:pt x="206474" y="174841"/>
                  </a:cubicBezTo>
                  <a:cubicBezTo>
                    <a:pt x="106365" y="159615"/>
                    <a:pt x="54217" y="173826"/>
                    <a:pt x="5622" y="225593"/>
                  </a:cubicBezTo>
                  <a:cubicBezTo>
                    <a:pt x="-2207" y="189131"/>
                    <a:pt x="-1851" y="151391"/>
                    <a:pt x="6637" y="115080"/>
                  </a:cubicBezTo>
                  <a:cubicBezTo>
                    <a:pt x="24286" y="126297"/>
                    <a:pt x="40933" y="139034"/>
                    <a:pt x="56374" y="153144"/>
                  </a:cubicBezTo>
                  <a:cubicBezTo>
                    <a:pt x="43369" y="125028"/>
                    <a:pt x="27103" y="98539"/>
                    <a:pt x="7906" y="74225"/>
                  </a:cubicBezTo>
                  <a:cubicBezTo>
                    <a:pt x="14148" y="55705"/>
                    <a:pt x="23411" y="38343"/>
                    <a:pt x="35312" y="22838"/>
                  </a:cubicBezTo>
                  <a:cubicBezTo>
                    <a:pt x="66981" y="39942"/>
                    <a:pt x="92789" y="66152"/>
                    <a:pt x="109410" y="98078"/>
                  </a:cubicBezTo>
                  <a:cubicBezTo>
                    <a:pt x="105109" y="64782"/>
                    <a:pt x="97763" y="31952"/>
                    <a:pt x="87460" y="0"/>
                  </a:cubicBezTo>
                  <a:cubicBezTo>
                    <a:pt x="106302" y="12672"/>
                    <a:pt x="126730" y="22783"/>
                    <a:pt x="148235" y="30071"/>
                  </a:cubicBezTo>
                </a:path>
              </a:pathLst>
            </a:custGeom>
            <a:solidFill>
              <a:srgbClr val="FFFFFF"/>
            </a:solidFill>
            <a:ln w="12687"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A7EA2AD2-4A1D-4D20-9C76-655831798FB2}"/>
                </a:ext>
              </a:extLst>
            </p:cNvPr>
            <p:cNvSpPr/>
            <p:nvPr/>
          </p:nvSpPr>
          <p:spPr>
            <a:xfrm>
              <a:off x="11047597" y="6149339"/>
              <a:ext cx="402971" cy="114758"/>
            </a:xfrm>
            <a:custGeom>
              <a:avLst/>
              <a:gdLst>
                <a:gd name="connsiteX0" fmla="*/ 380 w 402971"/>
                <a:gd name="connsiteY0" fmla="*/ 79554 h 114758"/>
                <a:gd name="connsiteX1" fmla="*/ 83106 w 402971"/>
                <a:gd name="connsiteY1" fmla="*/ 38064 h 114758"/>
                <a:gd name="connsiteX2" fmla="*/ 402971 w 402971"/>
                <a:gd name="connsiteY2" fmla="*/ 0 h 114758"/>
                <a:gd name="connsiteX3" fmla="*/ 212651 w 402971"/>
                <a:gd name="connsiteY3" fmla="*/ 106326 h 114758"/>
                <a:gd name="connsiteX4" fmla="*/ 76128 w 402971"/>
                <a:gd name="connsiteY4" fmla="*/ 60776 h 114758"/>
                <a:gd name="connsiteX5" fmla="*/ 0 w 402971"/>
                <a:gd name="connsiteY5" fmla="*/ 79046 h 11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971" h="114758">
                  <a:moveTo>
                    <a:pt x="380" y="79554"/>
                  </a:moveTo>
                  <a:cubicBezTo>
                    <a:pt x="21544" y="55542"/>
                    <a:pt x="51196" y="40670"/>
                    <a:pt x="83106" y="38064"/>
                  </a:cubicBezTo>
                  <a:cubicBezTo>
                    <a:pt x="178267" y="28802"/>
                    <a:pt x="294616" y="141218"/>
                    <a:pt x="402971" y="0"/>
                  </a:cubicBezTo>
                  <a:cubicBezTo>
                    <a:pt x="397135" y="68388"/>
                    <a:pt x="329254" y="139568"/>
                    <a:pt x="212651" y="106326"/>
                  </a:cubicBezTo>
                  <a:cubicBezTo>
                    <a:pt x="149973" y="88816"/>
                    <a:pt x="124723" y="61029"/>
                    <a:pt x="76128" y="60776"/>
                  </a:cubicBezTo>
                  <a:cubicBezTo>
                    <a:pt x="49597" y="60126"/>
                    <a:pt x="23346" y="66424"/>
                    <a:pt x="0" y="79046"/>
                  </a:cubicBezTo>
                </a:path>
              </a:pathLst>
            </a:custGeom>
            <a:solidFill>
              <a:srgbClr val="FFFFFF"/>
            </a:solidFill>
            <a:ln w="12687"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7952547B-E15B-4C47-90E8-C12DE924925A}"/>
                </a:ext>
              </a:extLst>
            </p:cNvPr>
            <p:cNvSpPr/>
            <p:nvPr/>
          </p:nvSpPr>
          <p:spPr>
            <a:xfrm>
              <a:off x="11327368" y="6000128"/>
              <a:ext cx="129418" cy="173825"/>
            </a:xfrm>
            <a:custGeom>
              <a:avLst/>
              <a:gdLst>
                <a:gd name="connsiteX0" fmla="*/ 73844 w 129418"/>
                <a:gd name="connsiteY0" fmla="*/ 507 h 173825"/>
                <a:gd name="connsiteX1" fmla="*/ 39333 w 129418"/>
                <a:gd name="connsiteY1" fmla="*/ 21443 h 173825"/>
                <a:gd name="connsiteX2" fmla="*/ 18271 w 129418"/>
                <a:gd name="connsiteY2" fmla="*/ 91481 h 173825"/>
                <a:gd name="connsiteX3" fmla="*/ 0 w 129418"/>
                <a:gd name="connsiteY3" fmla="*/ 173826 h 173825"/>
                <a:gd name="connsiteX4" fmla="*/ 111655 w 129418"/>
                <a:gd name="connsiteY4" fmla="*/ 135762 h 173825"/>
                <a:gd name="connsiteX5" fmla="*/ 129418 w 129418"/>
                <a:gd name="connsiteY5" fmla="*/ 34258 h 173825"/>
                <a:gd name="connsiteX6" fmla="*/ 68262 w 129418"/>
                <a:gd name="connsiteY6" fmla="*/ 93130 h 173825"/>
                <a:gd name="connsiteX7" fmla="*/ 73844 w 129418"/>
                <a:gd name="connsiteY7" fmla="*/ 0 h 17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418" h="173825">
                  <a:moveTo>
                    <a:pt x="73844" y="507"/>
                  </a:moveTo>
                  <a:cubicBezTo>
                    <a:pt x="61511" y="6028"/>
                    <a:pt x="49927" y="13061"/>
                    <a:pt x="39333" y="21443"/>
                  </a:cubicBezTo>
                  <a:cubicBezTo>
                    <a:pt x="30730" y="44282"/>
                    <a:pt x="23689" y="67683"/>
                    <a:pt x="18271" y="91481"/>
                  </a:cubicBezTo>
                  <a:cubicBezTo>
                    <a:pt x="7486" y="134493"/>
                    <a:pt x="0" y="173826"/>
                    <a:pt x="0" y="173826"/>
                  </a:cubicBezTo>
                  <a:cubicBezTo>
                    <a:pt x="0" y="173826"/>
                    <a:pt x="77143" y="170400"/>
                    <a:pt x="111655" y="135762"/>
                  </a:cubicBezTo>
                  <a:cubicBezTo>
                    <a:pt x="96049" y="110386"/>
                    <a:pt x="112670" y="55827"/>
                    <a:pt x="129418" y="34258"/>
                  </a:cubicBezTo>
                  <a:cubicBezTo>
                    <a:pt x="96049" y="46946"/>
                    <a:pt x="68262" y="93130"/>
                    <a:pt x="68262" y="93130"/>
                  </a:cubicBezTo>
                  <a:cubicBezTo>
                    <a:pt x="68262" y="93130"/>
                    <a:pt x="55574" y="37683"/>
                    <a:pt x="73844" y="0"/>
                  </a:cubicBezTo>
                </a:path>
              </a:pathLst>
            </a:custGeom>
            <a:solidFill>
              <a:srgbClr val="FFFFFF"/>
            </a:solidFill>
            <a:ln w="12687"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36F4CF01-1EA3-4DBC-940A-E4D2FCA34CD2}"/>
                </a:ext>
              </a:extLst>
            </p:cNvPr>
            <p:cNvSpPr/>
            <p:nvPr/>
          </p:nvSpPr>
          <p:spPr>
            <a:xfrm>
              <a:off x="11205944" y="5892316"/>
              <a:ext cx="135000" cy="60993"/>
            </a:xfrm>
            <a:custGeom>
              <a:avLst/>
              <a:gdLst>
                <a:gd name="connsiteX0" fmla="*/ 254 w 135000"/>
                <a:gd name="connsiteY0" fmla="*/ 60993 h 60993"/>
                <a:gd name="connsiteX1" fmla="*/ 72449 w 135000"/>
                <a:gd name="connsiteY1" fmla="*/ 31684 h 60993"/>
                <a:gd name="connsiteX2" fmla="*/ 135001 w 135000"/>
                <a:gd name="connsiteY2" fmla="*/ 41454 h 60993"/>
                <a:gd name="connsiteX3" fmla="*/ 96937 w 135000"/>
                <a:gd name="connsiteY3" fmla="*/ 471 h 60993"/>
                <a:gd name="connsiteX4" fmla="*/ 41616 w 135000"/>
                <a:gd name="connsiteY4" fmla="*/ 13159 h 60993"/>
                <a:gd name="connsiteX5" fmla="*/ 0 w 135000"/>
                <a:gd name="connsiteY5" fmla="*/ 60612 h 6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000" h="60993">
                  <a:moveTo>
                    <a:pt x="254" y="60993"/>
                  </a:moveTo>
                  <a:cubicBezTo>
                    <a:pt x="19806" y="42547"/>
                    <a:pt x="45563" y="32091"/>
                    <a:pt x="72449" y="31684"/>
                  </a:cubicBezTo>
                  <a:cubicBezTo>
                    <a:pt x="123201" y="29654"/>
                    <a:pt x="135001" y="41454"/>
                    <a:pt x="135001" y="41454"/>
                  </a:cubicBezTo>
                  <a:cubicBezTo>
                    <a:pt x="135001" y="41454"/>
                    <a:pt x="116096" y="3389"/>
                    <a:pt x="96937" y="471"/>
                  </a:cubicBezTo>
                  <a:cubicBezTo>
                    <a:pt x="77600" y="-1540"/>
                    <a:pt x="58149" y="2923"/>
                    <a:pt x="41616" y="13159"/>
                  </a:cubicBezTo>
                  <a:cubicBezTo>
                    <a:pt x="22153" y="23029"/>
                    <a:pt x="7245" y="40026"/>
                    <a:pt x="0" y="60612"/>
                  </a:cubicBezTo>
                </a:path>
              </a:pathLst>
            </a:custGeom>
            <a:solidFill>
              <a:srgbClr val="FFFFFF"/>
            </a:solidFill>
            <a:ln w="12687"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C379009D-14AF-4FDC-9F16-488A570153EE}"/>
                </a:ext>
              </a:extLst>
            </p:cNvPr>
            <p:cNvSpPr/>
            <p:nvPr/>
          </p:nvSpPr>
          <p:spPr>
            <a:xfrm>
              <a:off x="11170440" y="5852937"/>
              <a:ext cx="97548" cy="95170"/>
            </a:xfrm>
            <a:custGeom>
              <a:avLst/>
              <a:gdLst>
                <a:gd name="connsiteX0" fmla="*/ 35884 w 97548"/>
                <a:gd name="connsiteY0" fmla="*/ 137 h 95170"/>
                <a:gd name="connsiteX1" fmla="*/ 97548 w 97548"/>
                <a:gd name="connsiteY1" fmla="*/ 8003 h 95170"/>
                <a:gd name="connsiteX2" fmla="*/ 739 w 97548"/>
                <a:gd name="connsiteY2" fmla="*/ 95170 h 95170"/>
                <a:gd name="connsiteX3" fmla="*/ 35884 w 97548"/>
                <a:gd name="connsiteY3" fmla="*/ 137 h 95170"/>
              </a:gdLst>
              <a:ahLst/>
              <a:cxnLst>
                <a:cxn ang="0">
                  <a:pos x="connsiteX0" y="connsiteY0"/>
                </a:cxn>
                <a:cxn ang="0">
                  <a:pos x="connsiteX1" y="connsiteY1"/>
                </a:cxn>
                <a:cxn ang="0">
                  <a:pos x="connsiteX2" y="connsiteY2"/>
                </a:cxn>
                <a:cxn ang="0">
                  <a:pos x="connsiteX3" y="connsiteY3"/>
                </a:cxn>
              </a:cxnLst>
              <a:rect l="l" t="t" r="r" b="b"/>
              <a:pathLst>
                <a:path w="97548" h="95170">
                  <a:moveTo>
                    <a:pt x="35884" y="137"/>
                  </a:moveTo>
                  <a:cubicBezTo>
                    <a:pt x="56730" y="-656"/>
                    <a:pt x="77565" y="2001"/>
                    <a:pt x="97548" y="8003"/>
                  </a:cubicBezTo>
                  <a:cubicBezTo>
                    <a:pt x="52759" y="19090"/>
                    <a:pt x="16446" y="51785"/>
                    <a:pt x="739" y="95170"/>
                  </a:cubicBezTo>
                  <a:cubicBezTo>
                    <a:pt x="104" y="64084"/>
                    <a:pt x="-6494" y="26147"/>
                    <a:pt x="35884" y="137"/>
                  </a:cubicBezTo>
                </a:path>
              </a:pathLst>
            </a:custGeom>
            <a:solidFill>
              <a:srgbClr val="FFFFFF"/>
            </a:solidFill>
            <a:ln w="12687"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48AF158B-6DD1-4BB8-BB2A-EC27ECD90A37}"/>
                </a:ext>
              </a:extLst>
            </p:cNvPr>
            <p:cNvSpPr/>
            <p:nvPr/>
          </p:nvSpPr>
          <p:spPr>
            <a:xfrm>
              <a:off x="10943428" y="6283452"/>
              <a:ext cx="70799" cy="83614"/>
            </a:xfrm>
            <a:custGeom>
              <a:avLst/>
              <a:gdLst>
                <a:gd name="connsiteX0" fmla="*/ 70799 w 70799"/>
                <a:gd name="connsiteY0" fmla="*/ 9897 h 83614"/>
                <a:gd name="connsiteX1" fmla="*/ 40982 w 70799"/>
                <a:gd name="connsiteY1" fmla="*/ 9897 h 83614"/>
                <a:gd name="connsiteX2" fmla="*/ 40982 w 70799"/>
                <a:gd name="connsiteY2" fmla="*/ 83614 h 83614"/>
                <a:gd name="connsiteX3" fmla="*/ 29944 w 70799"/>
                <a:gd name="connsiteY3" fmla="*/ 83614 h 83614"/>
                <a:gd name="connsiteX4" fmla="*/ 29944 w 70799"/>
                <a:gd name="connsiteY4" fmla="*/ 9897 h 83614"/>
                <a:gd name="connsiteX5" fmla="*/ 0 w 70799"/>
                <a:gd name="connsiteY5" fmla="*/ 9897 h 83614"/>
                <a:gd name="connsiteX6" fmla="*/ 0 w 70799"/>
                <a:gd name="connsiteY6" fmla="*/ 0 h 83614"/>
                <a:gd name="connsiteX7" fmla="*/ 70799 w 70799"/>
                <a:gd name="connsiteY7" fmla="*/ 0 h 83614"/>
                <a:gd name="connsiteX8" fmla="*/ 70799 w 70799"/>
                <a:gd name="connsiteY8" fmla="*/ 9897 h 8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99" h="83614">
                  <a:moveTo>
                    <a:pt x="70799" y="9897"/>
                  </a:moveTo>
                  <a:lnTo>
                    <a:pt x="40982" y="9897"/>
                  </a:lnTo>
                  <a:lnTo>
                    <a:pt x="40982" y="83614"/>
                  </a:lnTo>
                  <a:lnTo>
                    <a:pt x="29944" y="83614"/>
                  </a:lnTo>
                  <a:lnTo>
                    <a:pt x="29944" y="9897"/>
                  </a:lnTo>
                  <a:lnTo>
                    <a:pt x="0" y="9897"/>
                  </a:lnTo>
                  <a:lnTo>
                    <a:pt x="0" y="0"/>
                  </a:lnTo>
                  <a:lnTo>
                    <a:pt x="70799" y="0"/>
                  </a:lnTo>
                  <a:lnTo>
                    <a:pt x="70799" y="9897"/>
                  </a:lnTo>
                  <a:close/>
                </a:path>
              </a:pathLst>
            </a:custGeom>
            <a:solidFill>
              <a:srgbClr val="FFFFFF"/>
            </a:solidFill>
            <a:ln w="12687"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9C66A3E9-CFF7-415B-A537-968B87569C43}"/>
                </a:ext>
              </a:extLst>
            </p:cNvPr>
            <p:cNvSpPr/>
            <p:nvPr/>
          </p:nvSpPr>
          <p:spPr>
            <a:xfrm>
              <a:off x="11006215" y="6302850"/>
              <a:ext cx="53949" cy="65494"/>
            </a:xfrm>
            <a:custGeom>
              <a:avLst/>
              <a:gdLst>
                <a:gd name="connsiteX0" fmla="*/ 43412 w 53949"/>
                <a:gd name="connsiteY0" fmla="*/ 48737 h 65494"/>
                <a:gd name="connsiteX1" fmla="*/ 34911 w 53949"/>
                <a:gd name="connsiteY1" fmla="*/ 53939 h 65494"/>
                <a:gd name="connsiteX2" fmla="*/ 24761 w 53949"/>
                <a:gd name="connsiteY2" fmla="*/ 56096 h 65494"/>
                <a:gd name="connsiteX3" fmla="*/ 14864 w 53949"/>
                <a:gd name="connsiteY3" fmla="*/ 53305 h 65494"/>
                <a:gd name="connsiteX4" fmla="*/ 11565 w 53949"/>
                <a:gd name="connsiteY4" fmla="*/ 45311 h 65494"/>
                <a:gd name="connsiteX5" fmla="*/ 14357 w 53949"/>
                <a:gd name="connsiteY5" fmla="*/ 37698 h 65494"/>
                <a:gd name="connsiteX6" fmla="*/ 21715 w 53949"/>
                <a:gd name="connsiteY6" fmla="*/ 33765 h 65494"/>
                <a:gd name="connsiteX7" fmla="*/ 32120 w 53949"/>
                <a:gd name="connsiteY7" fmla="*/ 32116 h 65494"/>
                <a:gd name="connsiteX8" fmla="*/ 43412 w 53949"/>
                <a:gd name="connsiteY8" fmla="*/ 31227 h 65494"/>
                <a:gd name="connsiteX9" fmla="*/ 53944 w 53949"/>
                <a:gd name="connsiteY9" fmla="*/ 64216 h 65494"/>
                <a:gd name="connsiteX10" fmla="*/ 53944 w 53949"/>
                <a:gd name="connsiteY10" fmla="*/ 21585 h 65494"/>
                <a:gd name="connsiteX11" fmla="*/ 52167 w 53949"/>
                <a:gd name="connsiteY11" fmla="*/ 11434 h 65494"/>
                <a:gd name="connsiteX12" fmla="*/ 46711 w 53949"/>
                <a:gd name="connsiteY12" fmla="*/ 4836 h 65494"/>
                <a:gd name="connsiteX13" fmla="*/ 38210 w 53949"/>
                <a:gd name="connsiteY13" fmla="*/ 1030 h 65494"/>
                <a:gd name="connsiteX14" fmla="*/ 26664 w 53949"/>
                <a:gd name="connsiteY14" fmla="*/ 15 h 65494"/>
                <a:gd name="connsiteX15" fmla="*/ 15118 w 53949"/>
                <a:gd name="connsiteY15" fmla="*/ 1030 h 65494"/>
                <a:gd name="connsiteX16" fmla="*/ 6236 w 53949"/>
                <a:gd name="connsiteY16" fmla="*/ 2806 h 65494"/>
                <a:gd name="connsiteX17" fmla="*/ 6236 w 53949"/>
                <a:gd name="connsiteY17" fmla="*/ 13591 h 65494"/>
                <a:gd name="connsiteX18" fmla="*/ 6236 w 53949"/>
                <a:gd name="connsiteY18" fmla="*/ 13591 h 65494"/>
                <a:gd name="connsiteX19" fmla="*/ 16768 w 53949"/>
                <a:gd name="connsiteY19" fmla="*/ 10419 h 65494"/>
                <a:gd name="connsiteX20" fmla="*/ 26030 w 53949"/>
                <a:gd name="connsiteY20" fmla="*/ 9277 h 65494"/>
                <a:gd name="connsiteX21" fmla="*/ 32501 w 53949"/>
                <a:gd name="connsiteY21" fmla="*/ 9277 h 65494"/>
                <a:gd name="connsiteX22" fmla="*/ 37956 w 53949"/>
                <a:gd name="connsiteY22" fmla="*/ 11053 h 65494"/>
                <a:gd name="connsiteX23" fmla="*/ 41509 w 53949"/>
                <a:gd name="connsiteY23" fmla="*/ 14860 h 65494"/>
                <a:gd name="connsiteX24" fmla="*/ 42778 w 53949"/>
                <a:gd name="connsiteY24" fmla="*/ 20696 h 65494"/>
                <a:gd name="connsiteX25" fmla="*/ 42778 w 53949"/>
                <a:gd name="connsiteY25" fmla="*/ 22346 h 65494"/>
                <a:gd name="connsiteX26" fmla="*/ 25649 w 53949"/>
                <a:gd name="connsiteY26" fmla="*/ 23742 h 65494"/>
                <a:gd name="connsiteX27" fmla="*/ 11819 w 53949"/>
                <a:gd name="connsiteY27" fmla="*/ 27167 h 65494"/>
                <a:gd name="connsiteX28" fmla="*/ 3064 w 53949"/>
                <a:gd name="connsiteY28" fmla="*/ 34019 h 65494"/>
                <a:gd name="connsiteX29" fmla="*/ 19 w 53949"/>
                <a:gd name="connsiteY29" fmla="*/ 45565 h 65494"/>
                <a:gd name="connsiteX30" fmla="*/ 5982 w 53949"/>
                <a:gd name="connsiteY30" fmla="*/ 59902 h 65494"/>
                <a:gd name="connsiteX31" fmla="*/ 20320 w 53949"/>
                <a:gd name="connsiteY31" fmla="*/ 65485 h 65494"/>
                <a:gd name="connsiteX32" fmla="*/ 28313 w 53949"/>
                <a:gd name="connsiteY32" fmla="*/ 64597 h 65494"/>
                <a:gd name="connsiteX33" fmla="*/ 34403 w 53949"/>
                <a:gd name="connsiteY33" fmla="*/ 62440 h 65494"/>
                <a:gd name="connsiteX34" fmla="*/ 38972 w 53949"/>
                <a:gd name="connsiteY34" fmla="*/ 59775 h 65494"/>
                <a:gd name="connsiteX35" fmla="*/ 42778 w 53949"/>
                <a:gd name="connsiteY35" fmla="*/ 57111 h 65494"/>
                <a:gd name="connsiteX36" fmla="*/ 42778 w 53949"/>
                <a:gd name="connsiteY36" fmla="*/ 63836 h 6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949" h="65494">
                  <a:moveTo>
                    <a:pt x="43412" y="48737"/>
                  </a:moveTo>
                  <a:cubicBezTo>
                    <a:pt x="40799" y="50809"/>
                    <a:pt x="37944" y="52555"/>
                    <a:pt x="34911" y="53939"/>
                  </a:cubicBezTo>
                  <a:cubicBezTo>
                    <a:pt x="31726" y="55383"/>
                    <a:pt x="28263" y="56119"/>
                    <a:pt x="24761" y="56096"/>
                  </a:cubicBezTo>
                  <a:cubicBezTo>
                    <a:pt x="21234" y="56397"/>
                    <a:pt x="17719" y="55406"/>
                    <a:pt x="14864" y="53305"/>
                  </a:cubicBezTo>
                  <a:cubicBezTo>
                    <a:pt x="12580" y="51299"/>
                    <a:pt x="11362" y="48344"/>
                    <a:pt x="11565" y="45311"/>
                  </a:cubicBezTo>
                  <a:cubicBezTo>
                    <a:pt x="11388" y="42493"/>
                    <a:pt x="12390" y="39730"/>
                    <a:pt x="14357" y="37698"/>
                  </a:cubicBezTo>
                  <a:cubicBezTo>
                    <a:pt x="16463" y="35822"/>
                    <a:pt x="18988" y="34473"/>
                    <a:pt x="21715" y="33765"/>
                  </a:cubicBezTo>
                  <a:cubicBezTo>
                    <a:pt x="25116" y="32878"/>
                    <a:pt x="28605" y="32325"/>
                    <a:pt x="32120" y="32116"/>
                  </a:cubicBezTo>
                  <a:lnTo>
                    <a:pt x="43412" y="31227"/>
                  </a:lnTo>
                  <a:close/>
                  <a:moveTo>
                    <a:pt x="53944" y="64216"/>
                  </a:moveTo>
                  <a:lnTo>
                    <a:pt x="53944" y="21585"/>
                  </a:lnTo>
                  <a:cubicBezTo>
                    <a:pt x="54019" y="18117"/>
                    <a:pt x="53423" y="14668"/>
                    <a:pt x="52167" y="11434"/>
                  </a:cubicBezTo>
                  <a:cubicBezTo>
                    <a:pt x="50974" y="8786"/>
                    <a:pt x="49084" y="6509"/>
                    <a:pt x="46711" y="4836"/>
                  </a:cubicBezTo>
                  <a:cubicBezTo>
                    <a:pt x="44173" y="2990"/>
                    <a:pt x="41281" y="1695"/>
                    <a:pt x="38210" y="1030"/>
                  </a:cubicBezTo>
                  <a:cubicBezTo>
                    <a:pt x="34417" y="262"/>
                    <a:pt x="30534" y="-78"/>
                    <a:pt x="26664" y="15"/>
                  </a:cubicBezTo>
                  <a:cubicBezTo>
                    <a:pt x="22794" y="-21"/>
                    <a:pt x="18924" y="319"/>
                    <a:pt x="15118" y="1030"/>
                  </a:cubicBezTo>
                  <a:lnTo>
                    <a:pt x="6236" y="2806"/>
                  </a:lnTo>
                  <a:lnTo>
                    <a:pt x="6236" y="13591"/>
                  </a:lnTo>
                  <a:lnTo>
                    <a:pt x="6236" y="13591"/>
                  </a:lnTo>
                  <a:cubicBezTo>
                    <a:pt x="9637" y="12204"/>
                    <a:pt x="13164" y="11142"/>
                    <a:pt x="16768" y="10419"/>
                  </a:cubicBezTo>
                  <a:cubicBezTo>
                    <a:pt x="19800" y="9702"/>
                    <a:pt x="22909" y="9319"/>
                    <a:pt x="26030" y="9277"/>
                  </a:cubicBezTo>
                  <a:cubicBezTo>
                    <a:pt x="28186" y="9144"/>
                    <a:pt x="30344" y="9144"/>
                    <a:pt x="32501" y="9277"/>
                  </a:cubicBezTo>
                  <a:cubicBezTo>
                    <a:pt x="34417" y="9541"/>
                    <a:pt x="36257" y="10142"/>
                    <a:pt x="37956" y="11053"/>
                  </a:cubicBezTo>
                  <a:cubicBezTo>
                    <a:pt x="39505" y="11926"/>
                    <a:pt x="40747" y="13256"/>
                    <a:pt x="41509" y="14860"/>
                  </a:cubicBezTo>
                  <a:cubicBezTo>
                    <a:pt x="42448" y="16659"/>
                    <a:pt x="42879" y="18673"/>
                    <a:pt x="42778" y="20696"/>
                  </a:cubicBezTo>
                  <a:lnTo>
                    <a:pt x="42778" y="22346"/>
                  </a:lnTo>
                  <a:cubicBezTo>
                    <a:pt x="36688" y="22346"/>
                    <a:pt x="30978" y="23107"/>
                    <a:pt x="25649" y="23742"/>
                  </a:cubicBezTo>
                  <a:cubicBezTo>
                    <a:pt x="20891" y="24142"/>
                    <a:pt x="16222" y="25298"/>
                    <a:pt x="11819" y="27167"/>
                  </a:cubicBezTo>
                  <a:cubicBezTo>
                    <a:pt x="8355" y="28647"/>
                    <a:pt x="5336" y="31009"/>
                    <a:pt x="3064" y="34019"/>
                  </a:cubicBezTo>
                  <a:cubicBezTo>
                    <a:pt x="894" y="37469"/>
                    <a:pt x="-159" y="41496"/>
                    <a:pt x="19" y="45565"/>
                  </a:cubicBezTo>
                  <a:cubicBezTo>
                    <a:pt x="-133" y="50978"/>
                    <a:pt x="2037" y="56197"/>
                    <a:pt x="5982" y="59902"/>
                  </a:cubicBezTo>
                  <a:cubicBezTo>
                    <a:pt x="9802" y="63633"/>
                    <a:pt x="14979" y="65649"/>
                    <a:pt x="20320" y="65485"/>
                  </a:cubicBezTo>
                  <a:cubicBezTo>
                    <a:pt x="23010" y="65547"/>
                    <a:pt x="25700" y="65248"/>
                    <a:pt x="28313" y="64597"/>
                  </a:cubicBezTo>
                  <a:cubicBezTo>
                    <a:pt x="30420" y="64130"/>
                    <a:pt x="32475" y="63406"/>
                    <a:pt x="34403" y="62440"/>
                  </a:cubicBezTo>
                  <a:cubicBezTo>
                    <a:pt x="36028" y="61745"/>
                    <a:pt x="37563" y="60850"/>
                    <a:pt x="38972" y="59775"/>
                  </a:cubicBezTo>
                  <a:lnTo>
                    <a:pt x="42778" y="57111"/>
                  </a:lnTo>
                  <a:lnTo>
                    <a:pt x="42778" y="63836"/>
                  </a:lnTo>
                  <a:close/>
                </a:path>
              </a:pathLst>
            </a:custGeom>
            <a:solidFill>
              <a:srgbClr val="FFFFFF"/>
            </a:solidFill>
            <a:ln w="12687"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97997762-1CF5-4536-8D8E-E447C4B84666}"/>
                </a:ext>
              </a:extLst>
            </p:cNvPr>
            <p:cNvSpPr/>
            <p:nvPr/>
          </p:nvSpPr>
          <p:spPr>
            <a:xfrm>
              <a:off x="11073980" y="6302481"/>
              <a:ext cx="49385" cy="66037"/>
            </a:xfrm>
            <a:custGeom>
              <a:avLst/>
              <a:gdLst>
                <a:gd name="connsiteX0" fmla="*/ 49237 w 49385"/>
                <a:gd name="connsiteY0" fmla="*/ 46441 h 66037"/>
                <a:gd name="connsiteX1" fmla="*/ 42132 w 49385"/>
                <a:gd name="connsiteY1" fmla="*/ 60525 h 66037"/>
                <a:gd name="connsiteX2" fmla="*/ 22719 w 49385"/>
                <a:gd name="connsiteY2" fmla="*/ 65981 h 66037"/>
                <a:gd name="connsiteX3" fmla="*/ 10031 w 49385"/>
                <a:gd name="connsiteY3" fmla="*/ 64331 h 66037"/>
                <a:gd name="connsiteX4" fmla="*/ 261 w 49385"/>
                <a:gd name="connsiteY4" fmla="*/ 60779 h 66037"/>
                <a:gd name="connsiteX5" fmla="*/ 261 w 49385"/>
                <a:gd name="connsiteY5" fmla="*/ 48979 h 66037"/>
                <a:gd name="connsiteX6" fmla="*/ 261 w 49385"/>
                <a:gd name="connsiteY6" fmla="*/ 48979 h 66037"/>
                <a:gd name="connsiteX7" fmla="*/ 11427 w 49385"/>
                <a:gd name="connsiteY7" fmla="*/ 54942 h 66037"/>
                <a:gd name="connsiteX8" fmla="*/ 23100 w 49385"/>
                <a:gd name="connsiteY8" fmla="*/ 57099 h 66037"/>
                <a:gd name="connsiteX9" fmla="*/ 34011 w 49385"/>
                <a:gd name="connsiteY9" fmla="*/ 54942 h 66037"/>
                <a:gd name="connsiteX10" fmla="*/ 37945 w 49385"/>
                <a:gd name="connsiteY10" fmla="*/ 47837 h 66037"/>
                <a:gd name="connsiteX11" fmla="*/ 35788 w 49385"/>
                <a:gd name="connsiteY11" fmla="*/ 42254 h 66037"/>
                <a:gd name="connsiteX12" fmla="*/ 27667 w 49385"/>
                <a:gd name="connsiteY12" fmla="*/ 38955 h 66037"/>
                <a:gd name="connsiteX13" fmla="*/ 21831 w 49385"/>
                <a:gd name="connsiteY13" fmla="*/ 37813 h 66037"/>
                <a:gd name="connsiteX14" fmla="*/ 15233 w 49385"/>
                <a:gd name="connsiteY14" fmla="*/ 36291 h 66037"/>
                <a:gd name="connsiteX15" fmla="*/ 3433 w 49385"/>
                <a:gd name="connsiteY15" fmla="*/ 29947 h 66037"/>
                <a:gd name="connsiteX16" fmla="*/ 7 w 49385"/>
                <a:gd name="connsiteY16" fmla="*/ 19416 h 66037"/>
                <a:gd name="connsiteX17" fmla="*/ 2672 w 49385"/>
                <a:gd name="connsiteY17" fmla="*/ 11803 h 66037"/>
                <a:gd name="connsiteX18" fmla="*/ 7494 w 49385"/>
                <a:gd name="connsiteY18" fmla="*/ 5713 h 66037"/>
                <a:gd name="connsiteX19" fmla="*/ 15487 w 49385"/>
                <a:gd name="connsiteY19" fmla="*/ 1526 h 66037"/>
                <a:gd name="connsiteX20" fmla="*/ 26399 w 49385"/>
                <a:gd name="connsiteY20" fmla="*/ 3 h 66037"/>
                <a:gd name="connsiteX21" fmla="*/ 37691 w 49385"/>
                <a:gd name="connsiteY21" fmla="*/ 1272 h 66037"/>
                <a:gd name="connsiteX22" fmla="*/ 47334 w 49385"/>
                <a:gd name="connsiteY22" fmla="*/ 4698 h 66037"/>
                <a:gd name="connsiteX23" fmla="*/ 47334 w 49385"/>
                <a:gd name="connsiteY23" fmla="*/ 15990 h 66037"/>
                <a:gd name="connsiteX24" fmla="*/ 46699 w 49385"/>
                <a:gd name="connsiteY24" fmla="*/ 15990 h 66037"/>
                <a:gd name="connsiteX25" fmla="*/ 36930 w 49385"/>
                <a:gd name="connsiteY25" fmla="*/ 10915 h 66037"/>
                <a:gd name="connsiteX26" fmla="*/ 25510 w 49385"/>
                <a:gd name="connsiteY26" fmla="*/ 8885 h 66037"/>
                <a:gd name="connsiteX27" fmla="*/ 15360 w 49385"/>
                <a:gd name="connsiteY27" fmla="*/ 11803 h 66037"/>
                <a:gd name="connsiteX28" fmla="*/ 11427 w 49385"/>
                <a:gd name="connsiteY28" fmla="*/ 18401 h 66037"/>
                <a:gd name="connsiteX29" fmla="*/ 13838 w 49385"/>
                <a:gd name="connsiteY29" fmla="*/ 24237 h 66037"/>
                <a:gd name="connsiteX30" fmla="*/ 21450 w 49385"/>
                <a:gd name="connsiteY30" fmla="*/ 27409 h 66037"/>
                <a:gd name="connsiteX31" fmla="*/ 28048 w 49385"/>
                <a:gd name="connsiteY31" fmla="*/ 28805 h 66037"/>
                <a:gd name="connsiteX32" fmla="*/ 34011 w 49385"/>
                <a:gd name="connsiteY32" fmla="*/ 30074 h 66037"/>
                <a:gd name="connsiteX33" fmla="*/ 45431 w 49385"/>
                <a:gd name="connsiteY33" fmla="*/ 35783 h 66037"/>
                <a:gd name="connsiteX34" fmla="*/ 49364 w 49385"/>
                <a:gd name="connsiteY34" fmla="*/ 46822 h 6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385" h="66037">
                  <a:moveTo>
                    <a:pt x="49237" y="46441"/>
                  </a:moveTo>
                  <a:cubicBezTo>
                    <a:pt x="49275" y="52007"/>
                    <a:pt x="46637" y="57251"/>
                    <a:pt x="42132" y="60525"/>
                  </a:cubicBezTo>
                  <a:cubicBezTo>
                    <a:pt x="36461" y="64477"/>
                    <a:pt x="29622" y="66399"/>
                    <a:pt x="22719" y="65981"/>
                  </a:cubicBezTo>
                  <a:cubicBezTo>
                    <a:pt x="18431" y="66044"/>
                    <a:pt x="14155" y="65488"/>
                    <a:pt x="10031" y="64331"/>
                  </a:cubicBezTo>
                  <a:cubicBezTo>
                    <a:pt x="6669" y="63467"/>
                    <a:pt x="3395" y="62278"/>
                    <a:pt x="261" y="60779"/>
                  </a:cubicBezTo>
                  <a:lnTo>
                    <a:pt x="261" y="48979"/>
                  </a:lnTo>
                  <a:lnTo>
                    <a:pt x="261" y="48979"/>
                  </a:lnTo>
                  <a:cubicBezTo>
                    <a:pt x="3712" y="51435"/>
                    <a:pt x="7468" y="53440"/>
                    <a:pt x="11427" y="54942"/>
                  </a:cubicBezTo>
                  <a:cubicBezTo>
                    <a:pt x="15170" y="56297"/>
                    <a:pt x="19116" y="57025"/>
                    <a:pt x="23100" y="57099"/>
                  </a:cubicBezTo>
                  <a:cubicBezTo>
                    <a:pt x="26856" y="57280"/>
                    <a:pt x="30598" y="56540"/>
                    <a:pt x="34011" y="54942"/>
                  </a:cubicBezTo>
                  <a:cubicBezTo>
                    <a:pt x="36587" y="53529"/>
                    <a:pt x="38110" y="50765"/>
                    <a:pt x="37945" y="47837"/>
                  </a:cubicBezTo>
                  <a:cubicBezTo>
                    <a:pt x="38135" y="45741"/>
                    <a:pt x="37336" y="43675"/>
                    <a:pt x="35788" y="42254"/>
                  </a:cubicBezTo>
                  <a:cubicBezTo>
                    <a:pt x="33390" y="40516"/>
                    <a:pt x="30598" y="39384"/>
                    <a:pt x="27667" y="38955"/>
                  </a:cubicBezTo>
                  <a:lnTo>
                    <a:pt x="21831" y="37813"/>
                  </a:lnTo>
                  <a:lnTo>
                    <a:pt x="15233" y="36291"/>
                  </a:lnTo>
                  <a:cubicBezTo>
                    <a:pt x="10729" y="35474"/>
                    <a:pt x="6605" y="33253"/>
                    <a:pt x="3433" y="29947"/>
                  </a:cubicBezTo>
                  <a:cubicBezTo>
                    <a:pt x="1099" y="26941"/>
                    <a:pt x="-106" y="23217"/>
                    <a:pt x="7" y="19416"/>
                  </a:cubicBezTo>
                  <a:cubicBezTo>
                    <a:pt x="223" y="16690"/>
                    <a:pt x="1137" y="14069"/>
                    <a:pt x="2672" y="11803"/>
                  </a:cubicBezTo>
                  <a:cubicBezTo>
                    <a:pt x="3789" y="9425"/>
                    <a:pt x="5438" y="7340"/>
                    <a:pt x="7494" y="5713"/>
                  </a:cubicBezTo>
                  <a:cubicBezTo>
                    <a:pt x="9866" y="3821"/>
                    <a:pt x="12582" y="2400"/>
                    <a:pt x="15487" y="1526"/>
                  </a:cubicBezTo>
                  <a:cubicBezTo>
                    <a:pt x="19027" y="470"/>
                    <a:pt x="22706" y="-44"/>
                    <a:pt x="26399" y="3"/>
                  </a:cubicBezTo>
                  <a:cubicBezTo>
                    <a:pt x="30193" y="-7"/>
                    <a:pt x="33986" y="419"/>
                    <a:pt x="37691" y="1272"/>
                  </a:cubicBezTo>
                  <a:cubicBezTo>
                    <a:pt x="41028" y="2038"/>
                    <a:pt x="44264" y="3188"/>
                    <a:pt x="47334" y="4698"/>
                  </a:cubicBezTo>
                  <a:lnTo>
                    <a:pt x="47334" y="15990"/>
                  </a:lnTo>
                  <a:lnTo>
                    <a:pt x="46699" y="15990"/>
                  </a:lnTo>
                  <a:cubicBezTo>
                    <a:pt x="43718" y="13823"/>
                    <a:pt x="40419" y="12112"/>
                    <a:pt x="36930" y="10915"/>
                  </a:cubicBezTo>
                  <a:cubicBezTo>
                    <a:pt x="33276" y="9576"/>
                    <a:pt x="29406" y="8890"/>
                    <a:pt x="25510" y="8885"/>
                  </a:cubicBezTo>
                  <a:cubicBezTo>
                    <a:pt x="21933" y="8990"/>
                    <a:pt x="18443" y="9993"/>
                    <a:pt x="15360" y="11803"/>
                  </a:cubicBezTo>
                  <a:cubicBezTo>
                    <a:pt x="12911" y="13089"/>
                    <a:pt x="11389" y="15637"/>
                    <a:pt x="11427" y="18401"/>
                  </a:cubicBezTo>
                  <a:cubicBezTo>
                    <a:pt x="11236" y="20622"/>
                    <a:pt x="12125" y="22800"/>
                    <a:pt x="13838" y="24237"/>
                  </a:cubicBezTo>
                  <a:cubicBezTo>
                    <a:pt x="16083" y="25899"/>
                    <a:pt x="18697" y="26988"/>
                    <a:pt x="21450" y="27409"/>
                  </a:cubicBezTo>
                  <a:cubicBezTo>
                    <a:pt x="23481" y="27409"/>
                    <a:pt x="25637" y="28424"/>
                    <a:pt x="28048" y="28805"/>
                  </a:cubicBezTo>
                  <a:lnTo>
                    <a:pt x="34011" y="30074"/>
                  </a:lnTo>
                  <a:cubicBezTo>
                    <a:pt x="38275" y="30865"/>
                    <a:pt x="42233" y="32845"/>
                    <a:pt x="45431" y="35783"/>
                  </a:cubicBezTo>
                  <a:cubicBezTo>
                    <a:pt x="48159" y="38790"/>
                    <a:pt x="49580" y="42765"/>
                    <a:pt x="49364" y="46822"/>
                  </a:cubicBezTo>
                </a:path>
              </a:pathLst>
            </a:custGeom>
            <a:solidFill>
              <a:srgbClr val="FFFFFF"/>
            </a:solidFill>
            <a:ln w="12687"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E825094B-4967-44F6-BBD0-EC341BB2CD34}"/>
                </a:ext>
              </a:extLst>
            </p:cNvPr>
            <p:cNvSpPr/>
            <p:nvPr/>
          </p:nvSpPr>
          <p:spPr>
            <a:xfrm>
              <a:off x="11136794" y="6302549"/>
              <a:ext cx="91529" cy="64517"/>
            </a:xfrm>
            <a:custGeom>
              <a:avLst/>
              <a:gdLst>
                <a:gd name="connsiteX0" fmla="*/ 91100 w 91529"/>
                <a:gd name="connsiteY0" fmla="*/ 64517 h 64517"/>
                <a:gd name="connsiteX1" fmla="*/ 80569 w 91529"/>
                <a:gd name="connsiteY1" fmla="*/ 64517 h 64517"/>
                <a:gd name="connsiteX2" fmla="*/ 80569 w 91529"/>
                <a:gd name="connsiteY2" fmla="*/ 28737 h 64517"/>
                <a:gd name="connsiteX3" fmla="*/ 80569 w 91529"/>
                <a:gd name="connsiteY3" fmla="*/ 20997 h 64517"/>
                <a:gd name="connsiteX4" fmla="*/ 79046 w 91529"/>
                <a:gd name="connsiteY4" fmla="*/ 14907 h 64517"/>
                <a:gd name="connsiteX5" fmla="*/ 75240 w 91529"/>
                <a:gd name="connsiteY5" fmla="*/ 11354 h 64517"/>
                <a:gd name="connsiteX6" fmla="*/ 68262 w 91529"/>
                <a:gd name="connsiteY6" fmla="*/ 10086 h 64517"/>
                <a:gd name="connsiteX7" fmla="*/ 59507 w 91529"/>
                <a:gd name="connsiteY7" fmla="*/ 12243 h 64517"/>
                <a:gd name="connsiteX8" fmla="*/ 50625 w 91529"/>
                <a:gd name="connsiteY8" fmla="*/ 17952 h 64517"/>
                <a:gd name="connsiteX9" fmla="*/ 50625 w 91529"/>
                <a:gd name="connsiteY9" fmla="*/ 20997 h 64517"/>
                <a:gd name="connsiteX10" fmla="*/ 50625 w 91529"/>
                <a:gd name="connsiteY10" fmla="*/ 24296 h 64517"/>
                <a:gd name="connsiteX11" fmla="*/ 50625 w 91529"/>
                <a:gd name="connsiteY11" fmla="*/ 64517 h 64517"/>
                <a:gd name="connsiteX12" fmla="*/ 40095 w 91529"/>
                <a:gd name="connsiteY12" fmla="*/ 64517 h 64517"/>
                <a:gd name="connsiteX13" fmla="*/ 40095 w 91529"/>
                <a:gd name="connsiteY13" fmla="*/ 28737 h 64517"/>
                <a:gd name="connsiteX14" fmla="*/ 40095 w 91529"/>
                <a:gd name="connsiteY14" fmla="*/ 20870 h 64517"/>
                <a:gd name="connsiteX15" fmla="*/ 38572 w 91529"/>
                <a:gd name="connsiteY15" fmla="*/ 14907 h 64517"/>
                <a:gd name="connsiteX16" fmla="*/ 34765 w 91529"/>
                <a:gd name="connsiteY16" fmla="*/ 11354 h 64517"/>
                <a:gd name="connsiteX17" fmla="*/ 27914 w 91529"/>
                <a:gd name="connsiteY17" fmla="*/ 10086 h 64517"/>
                <a:gd name="connsiteX18" fmla="*/ 19159 w 91529"/>
                <a:gd name="connsiteY18" fmla="*/ 12243 h 64517"/>
                <a:gd name="connsiteX19" fmla="*/ 10531 w 91529"/>
                <a:gd name="connsiteY19" fmla="*/ 17698 h 64517"/>
                <a:gd name="connsiteX20" fmla="*/ 10531 w 91529"/>
                <a:gd name="connsiteY20" fmla="*/ 64517 h 64517"/>
                <a:gd name="connsiteX21" fmla="*/ 0 w 91529"/>
                <a:gd name="connsiteY21" fmla="*/ 64517 h 64517"/>
                <a:gd name="connsiteX22" fmla="*/ 0 w 91529"/>
                <a:gd name="connsiteY22" fmla="*/ 1838 h 64517"/>
                <a:gd name="connsiteX23" fmla="*/ 10531 w 91529"/>
                <a:gd name="connsiteY23" fmla="*/ 1838 h 64517"/>
                <a:gd name="connsiteX24" fmla="*/ 10531 w 91529"/>
                <a:gd name="connsiteY24" fmla="*/ 8690 h 64517"/>
                <a:gd name="connsiteX25" fmla="*/ 20428 w 91529"/>
                <a:gd name="connsiteY25" fmla="*/ 2346 h 64517"/>
                <a:gd name="connsiteX26" fmla="*/ 30832 w 91529"/>
                <a:gd name="connsiteY26" fmla="*/ 62 h 64517"/>
                <a:gd name="connsiteX27" fmla="*/ 41744 w 91529"/>
                <a:gd name="connsiteY27" fmla="*/ 2727 h 64517"/>
                <a:gd name="connsiteX28" fmla="*/ 48341 w 91529"/>
                <a:gd name="connsiteY28" fmla="*/ 10212 h 64517"/>
                <a:gd name="connsiteX29" fmla="*/ 60014 w 91529"/>
                <a:gd name="connsiteY29" fmla="*/ 2473 h 64517"/>
                <a:gd name="connsiteX30" fmla="*/ 71307 w 91529"/>
                <a:gd name="connsiteY30" fmla="*/ 62 h 64517"/>
                <a:gd name="connsiteX31" fmla="*/ 86532 w 91529"/>
                <a:gd name="connsiteY31" fmla="*/ 6279 h 64517"/>
                <a:gd name="connsiteX32" fmla="*/ 91481 w 91529"/>
                <a:gd name="connsiteY32" fmla="*/ 23789 h 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29" h="64517">
                  <a:moveTo>
                    <a:pt x="91100" y="64517"/>
                  </a:moveTo>
                  <a:lnTo>
                    <a:pt x="80569" y="64517"/>
                  </a:lnTo>
                  <a:lnTo>
                    <a:pt x="80569" y="28737"/>
                  </a:lnTo>
                  <a:cubicBezTo>
                    <a:pt x="80696" y="26159"/>
                    <a:pt x="80696" y="23575"/>
                    <a:pt x="80569" y="20997"/>
                  </a:cubicBezTo>
                  <a:cubicBezTo>
                    <a:pt x="80429" y="18892"/>
                    <a:pt x="79910" y="16831"/>
                    <a:pt x="79046" y="14907"/>
                  </a:cubicBezTo>
                  <a:cubicBezTo>
                    <a:pt x="78171" y="13359"/>
                    <a:pt x="76852" y="12118"/>
                    <a:pt x="75240" y="11354"/>
                  </a:cubicBezTo>
                  <a:cubicBezTo>
                    <a:pt x="73058" y="10363"/>
                    <a:pt x="70660" y="9928"/>
                    <a:pt x="68262" y="10086"/>
                  </a:cubicBezTo>
                  <a:cubicBezTo>
                    <a:pt x="65217" y="10135"/>
                    <a:pt x="62222" y="10872"/>
                    <a:pt x="59507" y="12243"/>
                  </a:cubicBezTo>
                  <a:cubicBezTo>
                    <a:pt x="56360" y="13842"/>
                    <a:pt x="53391" y="15756"/>
                    <a:pt x="50625" y="17952"/>
                  </a:cubicBezTo>
                  <a:cubicBezTo>
                    <a:pt x="50625" y="18840"/>
                    <a:pt x="50625" y="19855"/>
                    <a:pt x="50625" y="20997"/>
                  </a:cubicBezTo>
                  <a:cubicBezTo>
                    <a:pt x="50625" y="22139"/>
                    <a:pt x="50625" y="23154"/>
                    <a:pt x="50625" y="24296"/>
                  </a:cubicBezTo>
                  <a:lnTo>
                    <a:pt x="50625" y="64517"/>
                  </a:lnTo>
                  <a:lnTo>
                    <a:pt x="40095" y="64517"/>
                  </a:lnTo>
                  <a:lnTo>
                    <a:pt x="40095" y="28737"/>
                  </a:lnTo>
                  <a:cubicBezTo>
                    <a:pt x="40221" y="26117"/>
                    <a:pt x="40221" y="23490"/>
                    <a:pt x="40095" y="20870"/>
                  </a:cubicBezTo>
                  <a:cubicBezTo>
                    <a:pt x="39954" y="18806"/>
                    <a:pt x="39435" y="16786"/>
                    <a:pt x="38572" y="14907"/>
                  </a:cubicBezTo>
                  <a:cubicBezTo>
                    <a:pt x="37734" y="13331"/>
                    <a:pt x="36389" y="12080"/>
                    <a:pt x="34765" y="11354"/>
                  </a:cubicBezTo>
                  <a:cubicBezTo>
                    <a:pt x="32621" y="10375"/>
                    <a:pt x="30273" y="9938"/>
                    <a:pt x="27914" y="10086"/>
                  </a:cubicBezTo>
                  <a:cubicBezTo>
                    <a:pt x="24869" y="10135"/>
                    <a:pt x="21874" y="10872"/>
                    <a:pt x="19159" y="12243"/>
                  </a:cubicBezTo>
                  <a:cubicBezTo>
                    <a:pt x="16088" y="13737"/>
                    <a:pt x="13196" y="15567"/>
                    <a:pt x="10531" y="17698"/>
                  </a:cubicBezTo>
                  <a:lnTo>
                    <a:pt x="10531" y="64517"/>
                  </a:lnTo>
                  <a:lnTo>
                    <a:pt x="0" y="64517"/>
                  </a:lnTo>
                  <a:lnTo>
                    <a:pt x="0" y="1838"/>
                  </a:lnTo>
                  <a:lnTo>
                    <a:pt x="10531" y="1838"/>
                  </a:lnTo>
                  <a:lnTo>
                    <a:pt x="10531" y="8690"/>
                  </a:lnTo>
                  <a:cubicBezTo>
                    <a:pt x="13564" y="6178"/>
                    <a:pt x="16875" y="4047"/>
                    <a:pt x="20428" y="2346"/>
                  </a:cubicBezTo>
                  <a:cubicBezTo>
                    <a:pt x="23676" y="814"/>
                    <a:pt x="27242" y="34"/>
                    <a:pt x="30832" y="62"/>
                  </a:cubicBezTo>
                  <a:cubicBezTo>
                    <a:pt x="34638" y="-53"/>
                    <a:pt x="38420" y="866"/>
                    <a:pt x="41744" y="2727"/>
                  </a:cubicBezTo>
                  <a:cubicBezTo>
                    <a:pt x="44662" y="4481"/>
                    <a:pt x="46971" y="7096"/>
                    <a:pt x="48341" y="10212"/>
                  </a:cubicBezTo>
                  <a:cubicBezTo>
                    <a:pt x="51831" y="7068"/>
                    <a:pt x="55764" y="4460"/>
                    <a:pt x="60014" y="2473"/>
                  </a:cubicBezTo>
                  <a:cubicBezTo>
                    <a:pt x="63555" y="837"/>
                    <a:pt x="67411" y="14"/>
                    <a:pt x="71307" y="62"/>
                  </a:cubicBezTo>
                  <a:cubicBezTo>
                    <a:pt x="77080" y="-416"/>
                    <a:pt x="82739" y="1893"/>
                    <a:pt x="86532" y="6279"/>
                  </a:cubicBezTo>
                  <a:cubicBezTo>
                    <a:pt x="90110" y="11390"/>
                    <a:pt x="91849" y="17561"/>
                    <a:pt x="91481" y="23789"/>
                  </a:cubicBezTo>
                  <a:close/>
                </a:path>
              </a:pathLst>
            </a:custGeom>
            <a:solidFill>
              <a:srgbClr val="FFFFFF"/>
            </a:solidFill>
            <a:ln w="12687" cap="flat">
              <a:noFill/>
              <a:prstDash val="solid"/>
              <a:miter/>
            </a:ln>
          </p:spPr>
          <p:txBody>
            <a:bodyPr rtlCol="0" anchor="ctr"/>
            <a:lstStyle/>
            <a:p>
              <a:endParaRPr lang="en-AU"/>
            </a:p>
          </p:txBody>
        </p:sp>
        <p:sp>
          <p:nvSpPr>
            <p:cNvPr id="36" name="Freeform: Shape 35">
              <a:extLst>
                <a:ext uri="{FF2B5EF4-FFF2-40B4-BE49-F238E27FC236}">
                  <a16:creationId xmlns:a16="http://schemas.microsoft.com/office/drawing/2014/main" id="{EBAF928F-D0DF-4812-9B8C-64128A9BF3C2}"/>
                </a:ext>
              </a:extLst>
            </p:cNvPr>
            <p:cNvSpPr/>
            <p:nvPr/>
          </p:nvSpPr>
          <p:spPr>
            <a:xfrm>
              <a:off x="11240275" y="6302850"/>
              <a:ext cx="53305" cy="65492"/>
            </a:xfrm>
            <a:custGeom>
              <a:avLst/>
              <a:gdLst>
                <a:gd name="connsiteX0" fmla="*/ 43066 w 53305"/>
                <a:gd name="connsiteY0" fmla="*/ 48737 h 65492"/>
                <a:gd name="connsiteX1" fmla="*/ 34438 w 53305"/>
                <a:gd name="connsiteY1" fmla="*/ 53939 h 65492"/>
                <a:gd name="connsiteX2" fmla="*/ 24288 w 53305"/>
                <a:gd name="connsiteY2" fmla="*/ 56096 h 65492"/>
                <a:gd name="connsiteX3" fmla="*/ 14391 w 53305"/>
                <a:gd name="connsiteY3" fmla="*/ 53305 h 65492"/>
                <a:gd name="connsiteX4" fmla="*/ 11092 w 53305"/>
                <a:gd name="connsiteY4" fmla="*/ 45311 h 65492"/>
                <a:gd name="connsiteX5" fmla="*/ 14010 w 53305"/>
                <a:gd name="connsiteY5" fmla="*/ 37698 h 65492"/>
                <a:gd name="connsiteX6" fmla="*/ 21243 w 53305"/>
                <a:gd name="connsiteY6" fmla="*/ 33765 h 65492"/>
                <a:gd name="connsiteX7" fmla="*/ 31647 w 53305"/>
                <a:gd name="connsiteY7" fmla="*/ 32116 h 65492"/>
                <a:gd name="connsiteX8" fmla="*/ 43066 w 53305"/>
                <a:gd name="connsiteY8" fmla="*/ 31227 h 65492"/>
                <a:gd name="connsiteX9" fmla="*/ 52074 w 53305"/>
                <a:gd name="connsiteY9" fmla="*/ 11434 h 65492"/>
                <a:gd name="connsiteX10" fmla="*/ 46619 w 53305"/>
                <a:gd name="connsiteY10" fmla="*/ 4836 h 65492"/>
                <a:gd name="connsiteX11" fmla="*/ 38118 w 53305"/>
                <a:gd name="connsiteY11" fmla="*/ 1030 h 65492"/>
                <a:gd name="connsiteX12" fmla="*/ 26571 w 53305"/>
                <a:gd name="connsiteY12" fmla="*/ 15 h 65492"/>
                <a:gd name="connsiteX13" fmla="*/ 15153 w 53305"/>
                <a:gd name="connsiteY13" fmla="*/ 1030 h 65492"/>
                <a:gd name="connsiteX14" fmla="*/ 6144 w 53305"/>
                <a:gd name="connsiteY14" fmla="*/ 2806 h 65492"/>
                <a:gd name="connsiteX15" fmla="*/ 6144 w 53305"/>
                <a:gd name="connsiteY15" fmla="*/ 13591 h 65492"/>
                <a:gd name="connsiteX16" fmla="*/ 6144 w 53305"/>
                <a:gd name="connsiteY16" fmla="*/ 13591 h 65492"/>
                <a:gd name="connsiteX17" fmla="*/ 16675 w 53305"/>
                <a:gd name="connsiteY17" fmla="*/ 10419 h 65492"/>
                <a:gd name="connsiteX18" fmla="*/ 25937 w 53305"/>
                <a:gd name="connsiteY18" fmla="*/ 9277 h 65492"/>
                <a:gd name="connsiteX19" fmla="*/ 32535 w 53305"/>
                <a:gd name="connsiteY19" fmla="*/ 9277 h 65492"/>
                <a:gd name="connsiteX20" fmla="*/ 37864 w 53305"/>
                <a:gd name="connsiteY20" fmla="*/ 11053 h 65492"/>
                <a:gd name="connsiteX21" fmla="*/ 41543 w 53305"/>
                <a:gd name="connsiteY21" fmla="*/ 14860 h 65492"/>
                <a:gd name="connsiteX22" fmla="*/ 42812 w 53305"/>
                <a:gd name="connsiteY22" fmla="*/ 20696 h 65492"/>
                <a:gd name="connsiteX23" fmla="*/ 42812 w 53305"/>
                <a:gd name="connsiteY23" fmla="*/ 22346 h 65492"/>
                <a:gd name="connsiteX24" fmla="*/ 25556 w 53305"/>
                <a:gd name="connsiteY24" fmla="*/ 23742 h 65492"/>
                <a:gd name="connsiteX25" fmla="*/ 11854 w 53305"/>
                <a:gd name="connsiteY25" fmla="*/ 27167 h 65492"/>
                <a:gd name="connsiteX26" fmla="*/ 54 w 53305"/>
                <a:gd name="connsiteY26" fmla="*/ 45565 h 65492"/>
                <a:gd name="connsiteX27" fmla="*/ 5890 w 53305"/>
                <a:gd name="connsiteY27" fmla="*/ 59902 h 65492"/>
                <a:gd name="connsiteX28" fmla="*/ 20227 w 53305"/>
                <a:gd name="connsiteY28" fmla="*/ 65485 h 65492"/>
                <a:gd name="connsiteX29" fmla="*/ 28348 w 53305"/>
                <a:gd name="connsiteY29" fmla="*/ 64597 h 65492"/>
                <a:gd name="connsiteX30" fmla="*/ 34311 w 53305"/>
                <a:gd name="connsiteY30" fmla="*/ 62440 h 65492"/>
                <a:gd name="connsiteX31" fmla="*/ 39005 w 53305"/>
                <a:gd name="connsiteY31" fmla="*/ 59775 h 65492"/>
                <a:gd name="connsiteX32" fmla="*/ 42812 w 53305"/>
                <a:gd name="connsiteY32" fmla="*/ 57111 h 65492"/>
                <a:gd name="connsiteX33" fmla="*/ 42812 w 53305"/>
                <a:gd name="connsiteY33" fmla="*/ 63836 h 65492"/>
                <a:gd name="connsiteX34" fmla="*/ 53217 w 53305"/>
                <a:gd name="connsiteY34" fmla="*/ 63836 h 65492"/>
                <a:gd name="connsiteX35" fmla="*/ 53217 w 53305"/>
                <a:gd name="connsiteY35" fmla="*/ 21585 h 65492"/>
                <a:gd name="connsiteX36" fmla="*/ 52074 w 53305"/>
                <a:gd name="connsiteY36" fmla="*/ 11434 h 6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305" h="65492">
                  <a:moveTo>
                    <a:pt x="43066" y="48737"/>
                  </a:moveTo>
                  <a:cubicBezTo>
                    <a:pt x="40414" y="50810"/>
                    <a:pt x="37508" y="52556"/>
                    <a:pt x="34438" y="53939"/>
                  </a:cubicBezTo>
                  <a:cubicBezTo>
                    <a:pt x="31253" y="55383"/>
                    <a:pt x="27790" y="56119"/>
                    <a:pt x="24288" y="56096"/>
                  </a:cubicBezTo>
                  <a:cubicBezTo>
                    <a:pt x="20760" y="56397"/>
                    <a:pt x="17246" y="55406"/>
                    <a:pt x="14391" y="53305"/>
                  </a:cubicBezTo>
                  <a:cubicBezTo>
                    <a:pt x="12107" y="51299"/>
                    <a:pt x="10889" y="48344"/>
                    <a:pt x="11092" y="45311"/>
                  </a:cubicBezTo>
                  <a:cubicBezTo>
                    <a:pt x="10952" y="42478"/>
                    <a:pt x="12019" y="39717"/>
                    <a:pt x="14010" y="37698"/>
                  </a:cubicBezTo>
                  <a:cubicBezTo>
                    <a:pt x="16066" y="35823"/>
                    <a:pt x="18552" y="34473"/>
                    <a:pt x="21243" y="33765"/>
                  </a:cubicBezTo>
                  <a:cubicBezTo>
                    <a:pt x="24655" y="32888"/>
                    <a:pt x="28132" y="32336"/>
                    <a:pt x="31647" y="32116"/>
                  </a:cubicBezTo>
                  <a:lnTo>
                    <a:pt x="43066" y="31227"/>
                  </a:lnTo>
                  <a:close/>
                  <a:moveTo>
                    <a:pt x="52074" y="11434"/>
                  </a:moveTo>
                  <a:cubicBezTo>
                    <a:pt x="50882" y="8786"/>
                    <a:pt x="48991" y="6509"/>
                    <a:pt x="46619" y="4836"/>
                  </a:cubicBezTo>
                  <a:cubicBezTo>
                    <a:pt x="44081" y="2990"/>
                    <a:pt x="41188" y="1695"/>
                    <a:pt x="38118" y="1030"/>
                  </a:cubicBezTo>
                  <a:cubicBezTo>
                    <a:pt x="34324" y="262"/>
                    <a:pt x="30441" y="-78"/>
                    <a:pt x="26571" y="15"/>
                  </a:cubicBezTo>
                  <a:cubicBezTo>
                    <a:pt x="22740" y="-19"/>
                    <a:pt x="18921" y="321"/>
                    <a:pt x="15153" y="1030"/>
                  </a:cubicBezTo>
                  <a:cubicBezTo>
                    <a:pt x="11219" y="1030"/>
                    <a:pt x="8301" y="2299"/>
                    <a:pt x="6144" y="2806"/>
                  </a:cubicBezTo>
                  <a:lnTo>
                    <a:pt x="6144" y="13591"/>
                  </a:lnTo>
                  <a:lnTo>
                    <a:pt x="6144" y="13591"/>
                  </a:lnTo>
                  <a:cubicBezTo>
                    <a:pt x="9544" y="12204"/>
                    <a:pt x="13072" y="11142"/>
                    <a:pt x="16675" y="10419"/>
                  </a:cubicBezTo>
                  <a:cubicBezTo>
                    <a:pt x="19707" y="9702"/>
                    <a:pt x="22815" y="9319"/>
                    <a:pt x="25937" y="9277"/>
                  </a:cubicBezTo>
                  <a:cubicBezTo>
                    <a:pt x="28132" y="9148"/>
                    <a:pt x="30340" y="9148"/>
                    <a:pt x="32535" y="9277"/>
                  </a:cubicBezTo>
                  <a:cubicBezTo>
                    <a:pt x="34400" y="9560"/>
                    <a:pt x="36202" y="10161"/>
                    <a:pt x="37864" y="11053"/>
                  </a:cubicBezTo>
                  <a:cubicBezTo>
                    <a:pt x="39450" y="11919"/>
                    <a:pt x="40732" y="13246"/>
                    <a:pt x="41543" y="14860"/>
                  </a:cubicBezTo>
                  <a:cubicBezTo>
                    <a:pt x="42419" y="16677"/>
                    <a:pt x="42863" y="18678"/>
                    <a:pt x="42812" y="20696"/>
                  </a:cubicBezTo>
                  <a:lnTo>
                    <a:pt x="42812" y="22346"/>
                  </a:lnTo>
                  <a:cubicBezTo>
                    <a:pt x="36595" y="22346"/>
                    <a:pt x="30886" y="23107"/>
                    <a:pt x="25556" y="23742"/>
                  </a:cubicBezTo>
                  <a:cubicBezTo>
                    <a:pt x="20849" y="24217"/>
                    <a:pt x="16231" y="25371"/>
                    <a:pt x="11854" y="27167"/>
                  </a:cubicBezTo>
                  <a:cubicBezTo>
                    <a:pt x="4253" y="29976"/>
                    <a:pt x="-568" y="37485"/>
                    <a:pt x="54" y="45565"/>
                  </a:cubicBezTo>
                  <a:cubicBezTo>
                    <a:pt x="-150" y="50961"/>
                    <a:pt x="1970" y="56185"/>
                    <a:pt x="5890" y="59902"/>
                  </a:cubicBezTo>
                  <a:cubicBezTo>
                    <a:pt x="9722" y="63620"/>
                    <a:pt x="14885" y="65634"/>
                    <a:pt x="20227" y="65485"/>
                  </a:cubicBezTo>
                  <a:cubicBezTo>
                    <a:pt x="22956" y="65538"/>
                    <a:pt x="25696" y="65240"/>
                    <a:pt x="28348" y="64597"/>
                  </a:cubicBezTo>
                  <a:cubicBezTo>
                    <a:pt x="30416" y="64130"/>
                    <a:pt x="32421" y="63406"/>
                    <a:pt x="34311" y="62440"/>
                  </a:cubicBezTo>
                  <a:cubicBezTo>
                    <a:pt x="35960" y="61721"/>
                    <a:pt x="37534" y="60829"/>
                    <a:pt x="39005" y="59775"/>
                  </a:cubicBezTo>
                  <a:lnTo>
                    <a:pt x="42812" y="57111"/>
                  </a:lnTo>
                  <a:lnTo>
                    <a:pt x="42812" y="63836"/>
                  </a:lnTo>
                  <a:lnTo>
                    <a:pt x="53217" y="63836"/>
                  </a:lnTo>
                  <a:lnTo>
                    <a:pt x="53217" y="21585"/>
                  </a:lnTo>
                  <a:cubicBezTo>
                    <a:pt x="53495" y="18159"/>
                    <a:pt x="53114" y="14711"/>
                    <a:pt x="52074" y="11434"/>
                  </a:cubicBezTo>
                </a:path>
              </a:pathLst>
            </a:custGeom>
            <a:solidFill>
              <a:srgbClr val="FFFFFF"/>
            </a:solidFill>
            <a:ln w="12687" cap="flat">
              <a:noFill/>
              <a:prstDash val="solid"/>
              <a:miter/>
            </a:ln>
          </p:spPr>
          <p:txBody>
            <a:bodyPr rtlCol="0" anchor="ctr"/>
            <a:lstStyle/>
            <a:p>
              <a:endParaRPr lang="en-AU"/>
            </a:p>
          </p:txBody>
        </p:sp>
        <p:sp>
          <p:nvSpPr>
            <p:cNvPr id="37" name="Freeform: Shape 36">
              <a:extLst>
                <a:ext uri="{FF2B5EF4-FFF2-40B4-BE49-F238E27FC236}">
                  <a16:creationId xmlns:a16="http://schemas.microsoft.com/office/drawing/2014/main" id="{3DDAE2C9-A1F5-4D47-9628-E041AC15D19F}"/>
                </a:ext>
              </a:extLst>
            </p:cNvPr>
            <p:cNvSpPr/>
            <p:nvPr/>
          </p:nvSpPr>
          <p:spPr>
            <a:xfrm>
              <a:off x="11310874" y="6302570"/>
              <a:ext cx="52641" cy="64496"/>
            </a:xfrm>
            <a:custGeom>
              <a:avLst/>
              <a:gdLst>
                <a:gd name="connsiteX0" fmla="*/ 52528 w 52641"/>
                <a:gd name="connsiteY0" fmla="*/ 64496 h 64496"/>
                <a:gd name="connsiteX1" fmla="*/ 41997 w 52641"/>
                <a:gd name="connsiteY1" fmla="*/ 64496 h 64496"/>
                <a:gd name="connsiteX2" fmla="*/ 41997 w 52641"/>
                <a:gd name="connsiteY2" fmla="*/ 28716 h 64496"/>
                <a:gd name="connsiteX3" fmla="*/ 41997 w 52641"/>
                <a:gd name="connsiteY3" fmla="*/ 20596 h 64496"/>
                <a:gd name="connsiteX4" fmla="*/ 40094 w 52641"/>
                <a:gd name="connsiteY4" fmla="*/ 14759 h 64496"/>
                <a:gd name="connsiteX5" fmla="*/ 36034 w 52641"/>
                <a:gd name="connsiteY5" fmla="*/ 11206 h 64496"/>
                <a:gd name="connsiteX6" fmla="*/ 29182 w 52641"/>
                <a:gd name="connsiteY6" fmla="*/ 10065 h 64496"/>
                <a:gd name="connsiteX7" fmla="*/ 19539 w 52641"/>
                <a:gd name="connsiteY7" fmla="*/ 11714 h 64496"/>
                <a:gd name="connsiteX8" fmla="*/ 10531 w 52641"/>
                <a:gd name="connsiteY8" fmla="*/ 17170 h 64496"/>
                <a:gd name="connsiteX9" fmla="*/ 10531 w 52641"/>
                <a:gd name="connsiteY9" fmla="*/ 63989 h 64496"/>
                <a:gd name="connsiteX10" fmla="*/ 0 w 52641"/>
                <a:gd name="connsiteY10" fmla="*/ 63989 h 64496"/>
                <a:gd name="connsiteX11" fmla="*/ 0 w 52641"/>
                <a:gd name="connsiteY11" fmla="*/ 1817 h 64496"/>
                <a:gd name="connsiteX12" fmla="*/ 10531 w 52641"/>
                <a:gd name="connsiteY12" fmla="*/ 1817 h 64496"/>
                <a:gd name="connsiteX13" fmla="*/ 10531 w 52641"/>
                <a:gd name="connsiteY13" fmla="*/ 8669 h 64496"/>
                <a:gd name="connsiteX14" fmla="*/ 20682 w 52641"/>
                <a:gd name="connsiteY14" fmla="*/ 2325 h 64496"/>
                <a:gd name="connsiteX15" fmla="*/ 31593 w 52641"/>
                <a:gd name="connsiteY15" fmla="*/ 41 h 64496"/>
                <a:gd name="connsiteX16" fmla="*/ 47072 w 52641"/>
                <a:gd name="connsiteY16" fmla="*/ 6131 h 64496"/>
                <a:gd name="connsiteX17" fmla="*/ 52528 w 52641"/>
                <a:gd name="connsiteY17" fmla="*/ 24402 h 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641" h="64496">
                  <a:moveTo>
                    <a:pt x="52528" y="64496"/>
                  </a:moveTo>
                  <a:lnTo>
                    <a:pt x="41997" y="64496"/>
                  </a:lnTo>
                  <a:lnTo>
                    <a:pt x="41997" y="28716"/>
                  </a:lnTo>
                  <a:cubicBezTo>
                    <a:pt x="41997" y="25925"/>
                    <a:pt x="41997" y="23133"/>
                    <a:pt x="41997" y="20596"/>
                  </a:cubicBezTo>
                  <a:cubicBezTo>
                    <a:pt x="41769" y="18539"/>
                    <a:pt x="41121" y="16552"/>
                    <a:pt x="40094" y="14759"/>
                  </a:cubicBezTo>
                  <a:cubicBezTo>
                    <a:pt x="39193" y="13140"/>
                    <a:pt x="37759" y="11884"/>
                    <a:pt x="36034" y="11206"/>
                  </a:cubicBezTo>
                  <a:cubicBezTo>
                    <a:pt x="33851" y="10372"/>
                    <a:pt x="31516" y="9983"/>
                    <a:pt x="29182" y="10065"/>
                  </a:cubicBezTo>
                  <a:cubicBezTo>
                    <a:pt x="25883" y="9891"/>
                    <a:pt x="22597" y="10454"/>
                    <a:pt x="19539" y="11714"/>
                  </a:cubicBezTo>
                  <a:cubicBezTo>
                    <a:pt x="16316" y="13144"/>
                    <a:pt x="13297" y="14977"/>
                    <a:pt x="10531" y="17170"/>
                  </a:cubicBezTo>
                  <a:lnTo>
                    <a:pt x="10531" y="63989"/>
                  </a:lnTo>
                  <a:lnTo>
                    <a:pt x="0" y="63989"/>
                  </a:lnTo>
                  <a:lnTo>
                    <a:pt x="0" y="1817"/>
                  </a:lnTo>
                  <a:lnTo>
                    <a:pt x="10531" y="1817"/>
                  </a:lnTo>
                  <a:lnTo>
                    <a:pt x="10531" y="8669"/>
                  </a:lnTo>
                  <a:cubicBezTo>
                    <a:pt x="13627" y="6124"/>
                    <a:pt x="17039" y="3992"/>
                    <a:pt x="20682" y="2325"/>
                  </a:cubicBezTo>
                  <a:cubicBezTo>
                    <a:pt x="24120" y="818"/>
                    <a:pt x="27837" y="40"/>
                    <a:pt x="31593" y="41"/>
                  </a:cubicBezTo>
                  <a:cubicBezTo>
                    <a:pt x="37404" y="-336"/>
                    <a:pt x="43075" y="1896"/>
                    <a:pt x="47072" y="6131"/>
                  </a:cubicBezTo>
                  <a:cubicBezTo>
                    <a:pt x="51196" y="11281"/>
                    <a:pt x="53150" y="17835"/>
                    <a:pt x="52528" y="24402"/>
                  </a:cubicBezTo>
                  <a:close/>
                </a:path>
              </a:pathLst>
            </a:custGeom>
            <a:solidFill>
              <a:srgbClr val="FFFFFF"/>
            </a:solidFill>
            <a:ln w="12687" cap="flat">
              <a:noFill/>
              <a:prstDash val="solid"/>
              <a:miter/>
            </a:ln>
          </p:spPr>
          <p:txBody>
            <a:bodyPr rtlCol="0" anchor="ctr"/>
            <a:lstStyle/>
            <a:p>
              <a:endParaRPr lang="en-AU"/>
            </a:p>
          </p:txBody>
        </p:sp>
        <p:sp>
          <p:nvSpPr>
            <p:cNvPr id="38" name="Freeform: Shape 37">
              <a:extLst>
                <a:ext uri="{FF2B5EF4-FFF2-40B4-BE49-F238E27FC236}">
                  <a16:creationId xmlns:a16="http://schemas.microsoft.com/office/drawing/2014/main" id="{B993042C-43BD-4BC6-B18C-DF858173931D}"/>
                </a:ext>
              </a:extLst>
            </p:cNvPr>
            <p:cNvSpPr/>
            <p:nvPr/>
          </p:nvSpPr>
          <p:spPr>
            <a:xfrm>
              <a:off x="11379643" y="6282944"/>
              <a:ext cx="11926" cy="10911"/>
            </a:xfrm>
            <a:custGeom>
              <a:avLst/>
              <a:gdLst>
                <a:gd name="connsiteX0" fmla="*/ 0 w 11926"/>
                <a:gd name="connsiteY0" fmla="*/ 0 h 10911"/>
                <a:gd name="connsiteX1" fmla="*/ 11927 w 11926"/>
                <a:gd name="connsiteY1" fmla="*/ 0 h 10911"/>
                <a:gd name="connsiteX2" fmla="*/ 11927 w 11926"/>
                <a:gd name="connsiteY2" fmla="*/ 10912 h 10911"/>
                <a:gd name="connsiteX3" fmla="*/ 0 w 11926"/>
                <a:gd name="connsiteY3" fmla="*/ 10912 h 10911"/>
              </a:gdLst>
              <a:ahLst/>
              <a:cxnLst>
                <a:cxn ang="0">
                  <a:pos x="connsiteX0" y="connsiteY0"/>
                </a:cxn>
                <a:cxn ang="0">
                  <a:pos x="connsiteX1" y="connsiteY1"/>
                </a:cxn>
                <a:cxn ang="0">
                  <a:pos x="connsiteX2" y="connsiteY2"/>
                </a:cxn>
                <a:cxn ang="0">
                  <a:pos x="connsiteX3" y="connsiteY3"/>
                </a:cxn>
              </a:cxnLst>
              <a:rect l="l" t="t" r="r" b="b"/>
              <a:pathLst>
                <a:path w="11926" h="10911">
                  <a:moveTo>
                    <a:pt x="0" y="0"/>
                  </a:moveTo>
                  <a:lnTo>
                    <a:pt x="11927" y="0"/>
                  </a:lnTo>
                  <a:lnTo>
                    <a:pt x="11927" y="10912"/>
                  </a:lnTo>
                  <a:lnTo>
                    <a:pt x="0" y="10912"/>
                  </a:lnTo>
                  <a:close/>
                </a:path>
              </a:pathLst>
            </a:custGeom>
            <a:solidFill>
              <a:srgbClr val="FFFFFF"/>
            </a:solidFill>
            <a:ln w="12687" cap="flat">
              <a:noFill/>
              <a:prstDash val="solid"/>
              <a:miter/>
            </a:ln>
          </p:spPr>
          <p:txBody>
            <a:bodyPr rtlCol="0" anchor="ctr"/>
            <a:lstStyle/>
            <a:p>
              <a:endParaRPr lang="en-AU"/>
            </a:p>
          </p:txBody>
        </p:sp>
        <p:sp>
          <p:nvSpPr>
            <p:cNvPr id="39" name="Freeform: Shape 38">
              <a:extLst>
                <a:ext uri="{FF2B5EF4-FFF2-40B4-BE49-F238E27FC236}">
                  <a16:creationId xmlns:a16="http://schemas.microsoft.com/office/drawing/2014/main" id="{6428322F-2796-4A4B-AB33-8C2C2F200D41}"/>
                </a:ext>
              </a:extLst>
            </p:cNvPr>
            <p:cNvSpPr/>
            <p:nvPr/>
          </p:nvSpPr>
          <p:spPr>
            <a:xfrm>
              <a:off x="11380404" y="6304260"/>
              <a:ext cx="10531" cy="62678"/>
            </a:xfrm>
            <a:custGeom>
              <a:avLst/>
              <a:gdLst>
                <a:gd name="connsiteX0" fmla="*/ 0 w 10531"/>
                <a:gd name="connsiteY0" fmla="*/ 0 h 62678"/>
                <a:gd name="connsiteX1" fmla="*/ 10531 w 10531"/>
                <a:gd name="connsiteY1" fmla="*/ 0 h 62678"/>
                <a:gd name="connsiteX2" fmla="*/ 10531 w 10531"/>
                <a:gd name="connsiteY2" fmla="*/ 62679 h 62678"/>
                <a:gd name="connsiteX3" fmla="*/ 0 w 10531"/>
                <a:gd name="connsiteY3" fmla="*/ 62679 h 62678"/>
              </a:gdLst>
              <a:ahLst/>
              <a:cxnLst>
                <a:cxn ang="0">
                  <a:pos x="connsiteX0" y="connsiteY0"/>
                </a:cxn>
                <a:cxn ang="0">
                  <a:pos x="connsiteX1" y="connsiteY1"/>
                </a:cxn>
                <a:cxn ang="0">
                  <a:pos x="connsiteX2" y="connsiteY2"/>
                </a:cxn>
                <a:cxn ang="0">
                  <a:pos x="connsiteX3" y="connsiteY3"/>
                </a:cxn>
              </a:cxnLst>
              <a:rect l="l" t="t" r="r" b="b"/>
              <a:pathLst>
                <a:path w="10531" h="62678">
                  <a:moveTo>
                    <a:pt x="0" y="0"/>
                  </a:moveTo>
                  <a:lnTo>
                    <a:pt x="10531" y="0"/>
                  </a:lnTo>
                  <a:lnTo>
                    <a:pt x="10531" y="62679"/>
                  </a:lnTo>
                  <a:lnTo>
                    <a:pt x="0" y="62679"/>
                  </a:lnTo>
                  <a:close/>
                </a:path>
              </a:pathLst>
            </a:custGeom>
            <a:solidFill>
              <a:srgbClr val="FFFFFF"/>
            </a:solidFill>
            <a:ln w="12687" cap="flat">
              <a:noFill/>
              <a:prstDash val="solid"/>
              <a:miter/>
            </a:ln>
          </p:spPr>
          <p:txBody>
            <a:bodyPr rtlCol="0" anchor="ctr"/>
            <a:lstStyle/>
            <a:p>
              <a:endParaRPr lang="en-AU"/>
            </a:p>
          </p:txBody>
        </p:sp>
        <p:sp>
          <p:nvSpPr>
            <p:cNvPr id="40" name="Freeform: Shape 39">
              <a:extLst>
                <a:ext uri="{FF2B5EF4-FFF2-40B4-BE49-F238E27FC236}">
                  <a16:creationId xmlns:a16="http://schemas.microsoft.com/office/drawing/2014/main" id="{9236D657-C20D-473D-BC9B-E152B4A04694}"/>
                </a:ext>
              </a:extLst>
            </p:cNvPr>
            <p:cNvSpPr/>
            <p:nvPr/>
          </p:nvSpPr>
          <p:spPr>
            <a:xfrm>
              <a:off x="11403189" y="6302850"/>
              <a:ext cx="54115" cy="65494"/>
            </a:xfrm>
            <a:custGeom>
              <a:avLst/>
              <a:gdLst>
                <a:gd name="connsiteX0" fmla="*/ 43447 w 54115"/>
                <a:gd name="connsiteY0" fmla="*/ 48737 h 65494"/>
                <a:gd name="connsiteX1" fmla="*/ 34946 w 54115"/>
                <a:gd name="connsiteY1" fmla="*/ 53939 h 65494"/>
                <a:gd name="connsiteX2" fmla="*/ 24796 w 54115"/>
                <a:gd name="connsiteY2" fmla="*/ 56096 h 65494"/>
                <a:gd name="connsiteX3" fmla="*/ 14899 w 54115"/>
                <a:gd name="connsiteY3" fmla="*/ 53305 h 65494"/>
                <a:gd name="connsiteX4" fmla="*/ 11600 w 54115"/>
                <a:gd name="connsiteY4" fmla="*/ 45311 h 65494"/>
                <a:gd name="connsiteX5" fmla="*/ 14391 w 54115"/>
                <a:gd name="connsiteY5" fmla="*/ 37698 h 65494"/>
                <a:gd name="connsiteX6" fmla="*/ 21751 w 54115"/>
                <a:gd name="connsiteY6" fmla="*/ 33765 h 65494"/>
                <a:gd name="connsiteX7" fmla="*/ 32155 w 54115"/>
                <a:gd name="connsiteY7" fmla="*/ 32116 h 65494"/>
                <a:gd name="connsiteX8" fmla="*/ 43447 w 54115"/>
                <a:gd name="connsiteY8" fmla="*/ 31227 h 65494"/>
                <a:gd name="connsiteX9" fmla="*/ 52075 w 54115"/>
                <a:gd name="connsiteY9" fmla="*/ 11434 h 65494"/>
                <a:gd name="connsiteX10" fmla="*/ 46746 w 54115"/>
                <a:gd name="connsiteY10" fmla="*/ 4836 h 65494"/>
                <a:gd name="connsiteX11" fmla="*/ 38245 w 54115"/>
                <a:gd name="connsiteY11" fmla="*/ 1030 h 65494"/>
                <a:gd name="connsiteX12" fmla="*/ 26699 w 54115"/>
                <a:gd name="connsiteY12" fmla="*/ 15 h 65494"/>
                <a:gd name="connsiteX13" fmla="*/ 15153 w 54115"/>
                <a:gd name="connsiteY13" fmla="*/ 1030 h 65494"/>
                <a:gd name="connsiteX14" fmla="*/ 6271 w 54115"/>
                <a:gd name="connsiteY14" fmla="*/ 2806 h 65494"/>
                <a:gd name="connsiteX15" fmla="*/ 6271 w 54115"/>
                <a:gd name="connsiteY15" fmla="*/ 13591 h 65494"/>
                <a:gd name="connsiteX16" fmla="*/ 6271 w 54115"/>
                <a:gd name="connsiteY16" fmla="*/ 13591 h 65494"/>
                <a:gd name="connsiteX17" fmla="*/ 16802 w 54115"/>
                <a:gd name="connsiteY17" fmla="*/ 10419 h 65494"/>
                <a:gd name="connsiteX18" fmla="*/ 26064 w 54115"/>
                <a:gd name="connsiteY18" fmla="*/ 9277 h 65494"/>
                <a:gd name="connsiteX19" fmla="*/ 32535 w 54115"/>
                <a:gd name="connsiteY19" fmla="*/ 9277 h 65494"/>
                <a:gd name="connsiteX20" fmla="*/ 37991 w 54115"/>
                <a:gd name="connsiteY20" fmla="*/ 11053 h 65494"/>
                <a:gd name="connsiteX21" fmla="*/ 41544 w 54115"/>
                <a:gd name="connsiteY21" fmla="*/ 14860 h 65494"/>
                <a:gd name="connsiteX22" fmla="*/ 42812 w 54115"/>
                <a:gd name="connsiteY22" fmla="*/ 20696 h 65494"/>
                <a:gd name="connsiteX23" fmla="*/ 42812 w 54115"/>
                <a:gd name="connsiteY23" fmla="*/ 22346 h 65494"/>
                <a:gd name="connsiteX24" fmla="*/ 25557 w 54115"/>
                <a:gd name="connsiteY24" fmla="*/ 23742 h 65494"/>
                <a:gd name="connsiteX25" fmla="*/ 11854 w 54115"/>
                <a:gd name="connsiteY25" fmla="*/ 27167 h 65494"/>
                <a:gd name="connsiteX26" fmla="*/ 54 w 54115"/>
                <a:gd name="connsiteY26" fmla="*/ 45565 h 65494"/>
                <a:gd name="connsiteX27" fmla="*/ 6018 w 54115"/>
                <a:gd name="connsiteY27" fmla="*/ 59902 h 65494"/>
                <a:gd name="connsiteX28" fmla="*/ 20355 w 54115"/>
                <a:gd name="connsiteY28" fmla="*/ 65485 h 65494"/>
                <a:gd name="connsiteX29" fmla="*/ 28348 w 54115"/>
                <a:gd name="connsiteY29" fmla="*/ 64597 h 65494"/>
                <a:gd name="connsiteX30" fmla="*/ 34439 w 54115"/>
                <a:gd name="connsiteY30" fmla="*/ 62440 h 65494"/>
                <a:gd name="connsiteX31" fmla="*/ 39006 w 54115"/>
                <a:gd name="connsiteY31" fmla="*/ 59775 h 65494"/>
                <a:gd name="connsiteX32" fmla="*/ 42812 w 54115"/>
                <a:gd name="connsiteY32" fmla="*/ 57111 h 65494"/>
                <a:gd name="connsiteX33" fmla="*/ 42812 w 54115"/>
                <a:gd name="connsiteY33" fmla="*/ 63836 h 65494"/>
                <a:gd name="connsiteX34" fmla="*/ 54105 w 54115"/>
                <a:gd name="connsiteY34" fmla="*/ 63836 h 65494"/>
                <a:gd name="connsiteX35" fmla="*/ 54105 w 54115"/>
                <a:gd name="connsiteY35" fmla="*/ 21585 h 65494"/>
                <a:gd name="connsiteX36" fmla="*/ 52201 w 54115"/>
                <a:gd name="connsiteY36" fmla="*/ 11434 h 6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115" h="65494">
                  <a:moveTo>
                    <a:pt x="43447" y="48737"/>
                  </a:moveTo>
                  <a:cubicBezTo>
                    <a:pt x="40833" y="50809"/>
                    <a:pt x="37978" y="52555"/>
                    <a:pt x="34946" y="53939"/>
                  </a:cubicBezTo>
                  <a:cubicBezTo>
                    <a:pt x="31761" y="55383"/>
                    <a:pt x="28298" y="56119"/>
                    <a:pt x="24796" y="56096"/>
                  </a:cubicBezTo>
                  <a:cubicBezTo>
                    <a:pt x="21268" y="56397"/>
                    <a:pt x="17754" y="55406"/>
                    <a:pt x="14899" y="53305"/>
                  </a:cubicBezTo>
                  <a:cubicBezTo>
                    <a:pt x="12615" y="51299"/>
                    <a:pt x="11397" y="48344"/>
                    <a:pt x="11600" y="45311"/>
                  </a:cubicBezTo>
                  <a:cubicBezTo>
                    <a:pt x="11410" y="42493"/>
                    <a:pt x="12425" y="39730"/>
                    <a:pt x="14391" y="37698"/>
                  </a:cubicBezTo>
                  <a:cubicBezTo>
                    <a:pt x="16498" y="35822"/>
                    <a:pt x="19022" y="34473"/>
                    <a:pt x="21751" y="33765"/>
                  </a:cubicBezTo>
                  <a:cubicBezTo>
                    <a:pt x="25151" y="32878"/>
                    <a:pt x="28640" y="32325"/>
                    <a:pt x="32155" y="32116"/>
                  </a:cubicBezTo>
                  <a:lnTo>
                    <a:pt x="43447" y="31227"/>
                  </a:lnTo>
                  <a:close/>
                  <a:moveTo>
                    <a:pt x="52075" y="11434"/>
                  </a:moveTo>
                  <a:cubicBezTo>
                    <a:pt x="50971" y="8771"/>
                    <a:pt x="49118" y="6481"/>
                    <a:pt x="46746" y="4836"/>
                  </a:cubicBezTo>
                  <a:cubicBezTo>
                    <a:pt x="44208" y="2990"/>
                    <a:pt x="41315" y="1695"/>
                    <a:pt x="38245" y="1030"/>
                  </a:cubicBezTo>
                  <a:cubicBezTo>
                    <a:pt x="34451" y="262"/>
                    <a:pt x="30569" y="-78"/>
                    <a:pt x="26699" y="15"/>
                  </a:cubicBezTo>
                  <a:cubicBezTo>
                    <a:pt x="22829" y="-21"/>
                    <a:pt x="18959" y="319"/>
                    <a:pt x="15153" y="1030"/>
                  </a:cubicBezTo>
                  <a:lnTo>
                    <a:pt x="6271" y="2806"/>
                  </a:lnTo>
                  <a:lnTo>
                    <a:pt x="6271" y="13591"/>
                  </a:lnTo>
                  <a:lnTo>
                    <a:pt x="6271" y="13591"/>
                  </a:lnTo>
                  <a:cubicBezTo>
                    <a:pt x="9671" y="12204"/>
                    <a:pt x="13199" y="11142"/>
                    <a:pt x="16802" y="10419"/>
                  </a:cubicBezTo>
                  <a:cubicBezTo>
                    <a:pt x="19835" y="9695"/>
                    <a:pt x="22943" y="9311"/>
                    <a:pt x="26064" y="9277"/>
                  </a:cubicBezTo>
                  <a:cubicBezTo>
                    <a:pt x="28222" y="9144"/>
                    <a:pt x="30378" y="9144"/>
                    <a:pt x="32535" y="9277"/>
                  </a:cubicBezTo>
                  <a:cubicBezTo>
                    <a:pt x="34451" y="9541"/>
                    <a:pt x="36291" y="10142"/>
                    <a:pt x="37991" y="11053"/>
                  </a:cubicBezTo>
                  <a:cubicBezTo>
                    <a:pt x="39539" y="11926"/>
                    <a:pt x="40783" y="13256"/>
                    <a:pt x="41544" y="14860"/>
                  </a:cubicBezTo>
                  <a:cubicBezTo>
                    <a:pt x="42482" y="16659"/>
                    <a:pt x="42914" y="18673"/>
                    <a:pt x="42812" y="20696"/>
                  </a:cubicBezTo>
                  <a:lnTo>
                    <a:pt x="42812" y="22346"/>
                  </a:lnTo>
                  <a:cubicBezTo>
                    <a:pt x="36722" y="22346"/>
                    <a:pt x="31013" y="23107"/>
                    <a:pt x="25557" y="23742"/>
                  </a:cubicBezTo>
                  <a:cubicBezTo>
                    <a:pt x="20850" y="24217"/>
                    <a:pt x="16231" y="25371"/>
                    <a:pt x="11854" y="27167"/>
                  </a:cubicBezTo>
                  <a:cubicBezTo>
                    <a:pt x="4253" y="29976"/>
                    <a:pt x="-568" y="37485"/>
                    <a:pt x="54" y="45565"/>
                  </a:cubicBezTo>
                  <a:cubicBezTo>
                    <a:pt x="-98" y="50978"/>
                    <a:pt x="2071" y="56197"/>
                    <a:pt x="6018" y="59902"/>
                  </a:cubicBezTo>
                  <a:cubicBezTo>
                    <a:pt x="9836" y="63633"/>
                    <a:pt x="15013" y="65649"/>
                    <a:pt x="20355" y="65485"/>
                  </a:cubicBezTo>
                  <a:cubicBezTo>
                    <a:pt x="23045" y="65547"/>
                    <a:pt x="25734" y="65248"/>
                    <a:pt x="28348" y="64597"/>
                  </a:cubicBezTo>
                  <a:cubicBezTo>
                    <a:pt x="30454" y="64130"/>
                    <a:pt x="32510" y="63406"/>
                    <a:pt x="34439" y="62440"/>
                  </a:cubicBezTo>
                  <a:cubicBezTo>
                    <a:pt x="36063" y="61745"/>
                    <a:pt x="37597" y="60850"/>
                    <a:pt x="39006" y="59775"/>
                  </a:cubicBezTo>
                  <a:lnTo>
                    <a:pt x="42812" y="57111"/>
                  </a:lnTo>
                  <a:lnTo>
                    <a:pt x="42812" y="63836"/>
                  </a:lnTo>
                  <a:lnTo>
                    <a:pt x="54105" y="63836"/>
                  </a:lnTo>
                  <a:lnTo>
                    <a:pt x="54105" y="21585"/>
                  </a:lnTo>
                  <a:cubicBezTo>
                    <a:pt x="54206" y="18103"/>
                    <a:pt x="53559" y="14640"/>
                    <a:pt x="52201" y="11434"/>
                  </a:cubicBezTo>
                </a:path>
              </a:pathLst>
            </a:custGeom>
            <a:solidFill>
              <a:srgbClr val="FFFFFF"/>
            </a:solidFill>
            <a:ln w="12687" cap="flat">
              <a:noFill/>
              <a:prstDash val="solid"/>
              <a:miter/>
            </a:ln>
          </p:spPr>
          <p:txBody>
            <a:bodyPr rtlCol="0" anchor="ctr"/>
            <a:lstStyle/>
            <a:p>
              <a:endParaRPr lang="en-AU"/>
            </a:p>
          </p:txBody>
        </p:sp>
        <p:sp>
          <p:nvSpPr>
            <p:cNvPr id="41" name="Freeform: Shape 40">
              <a:extLst>
                <a:ext uri="{FF2B5EF4-FFF2-40B4-BE49-F238E27FC236}">
                  <a16:creationId xmlns:a16="http://schemas.microsoft.com/office/drawing/2014/main" id="{08AA2227-747B-45B3-99CF-82C74ED84D76}"/>
                </a:ext>
              </a:extLst>
            </p:cNvPr>
            <p:cNvSpPr/>
            <p:nvPr/>
          </p:nvSpPr>
          <p:spPr>
            <a:xfrm>
              <a:off x="11474803" y="6302562"/>
              <a:ext cx="52478" cy="64503"/>
            </a:xfrm>
            <a:custGeom>
              <a:avLst/>
              <a:gdLst>
                <a:gd name="connsiteX0" fmla="*/ 51894 w 52478"/>
                <a:gd name="connsiteY0" fmla="*/ 64504 h 64503"/>
                <a:gd name="connsiteX1" fmla="*/ 41363 w 52478"/>
                <a:gd name="connsiteY1" fmla="*/ 64504 h 64503"/>
                <a:gd name="connsiteX2" fmla="*/ 41363 w 52478"/>
                <a:gd name="connsiteY2" fmla="*/ 28724 h 64503"/>
                <a:gd name="connsiteX3" fmla="*/ 41363 w 52478"/>
                <a:gd name="connsiteY3" fmla="*/ 20603 h 64503"/>
                <a:gd name="connsiteX4" fmla="*/ 39587 w 52478"/>
                <a:gd name="connsiteY4" fmla="*/ 14767 h 64503"/>
                <a:gd name="connsiteX5" fmla="*/ 35526 w 52478"/>
                <a:gd name="connsiteY5" fmla="*/ 11214 h 64503"/>
                <a:gd name="connsiteX6" fmla="*/ 28675 w 52478"/>
                <a:gd name="connsiteY6" fmla="*/ 10072 h 64503"/>
                <a:gd name="connsiteX7" fmla="*/ 19666 w 52478"/>
                <a:gd name="connsiteY7" fmla="*/ 12229 h 64503"/>
                <a:gd name="connsiteX8" fmla="*/ 10531 w 52478"/>
                <a:gd name="connsiteY8" fmla="*/ 17685 h 64503"/>
                <a:gd name="connsiteX9" fmla="*/ 10531 w 52478"/>
                <a:gd name="connsiteY9" fmla="*/ 64504 h 64503"/>
                <a:gd name="connsiteX10" fmla="*/ 0 w 52478"/>
                <a:gd name="connsiteY10" fmla="*/ 64504 h 64503"/>
                <a:gd name="connsiteX11" fmla="*/ 0 w 52478"/>
                <a:gd name="connsiteY11" fmla="*/ 1825 h 64503"/>
                <a:gd name="connsiteX12" fmla="*/ 10531 w 52478"/>
                <a:gd name="connsiteY12" fmla="*/ 1825 h 64503"/>
                <a:gd name="connsiteX13" fmla="*/ 10531 w 52478"/>
                <a:gd name="connsiteY13" fmla="*/ 8677 h 64503"/>
                <a:gd name="connsiteX14" fmla="*/ 20809 w 52478"/>
                <a:gd name="connsiteY14" fmla="*/ 2333 h 64503"/>
                <a:gd name="connsiteX15" fmla="*/ 31593 w 52478"/>
                <a:gd name="connsiteY15" fmla="*/ 49 h 64503"/>
                <a:gd name="connsiteX16" fmla="*/ 47073 w 52478"/>
                <a:gd name="connsiteY16" fmla="*/ 6139 h 64503"/>
                <a:gd name="connsiteX17" fmla="*/ 52402 w 52478"/>
                <a:gd name="connsiteY17" fmla="*/ 23775 h 6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78" h="64503">
                  <a:moveTo>
                    <a:pt x="51894" y="64504"/>
                  </a:moveTo>
                  <a:lnTo>
                    <a:pt x="41363" y="64504"/>
                  </a:lnTo>
                  <a:lnTo>
                    <a:pt x="41363" y="28724"/>
                  </a:lnTo>
                  <a:cubicBezTo>
                    <a:pt x="41566" y="26020"/>
                    <a:pt x="41566" y="23306"/>
                    <a:pt x="41363" y="20603"/>
                  </a:cubicBezTo>
                  <a:cubicBezTo>
                    <a:pt x="41249" y="18543"/>
                    <a:pt x="40640" y="16539"/>
                    <a:pt x="39587" y="14767"/>
                  </a:cubicBezTo>
                  <a:cubicBezTo>
                    <a:pt x="38660" y="13173"/>
                    <a:pt x="37227" y="11926"/>
                    <a:pt x="35526" y="11214"/>
                  </a:cubicBezTo>
                  <a:cubicBezTo>
                    <a:pt x="33344" y="10379"/>
                    <a:pt x="31009" y="9991"/>
                    <a:pt x="28675" y="10072"/>
                  </a:cubicBezTo>
                  <a:cubicBezTo>
                    <a:pt x="25553" y="10138"/>
                    <a:pt x="22483" y="10874"/>
                    <a:pt x="19666" y="12229"/>
                  </a:cubicBezTo>
                  <a:cubicBezTo>
                    <a:pt x="16405" y="13657"/>
                    <a:pt x="13335" y="15490"/>
                    <a:pt x="10531" y="17685"/>
                  </a:cubicBezTo>
                  <a:lnTo>
                    <a:pt x="10531" y="64504"/>
                  </a:lnTo>
                  <a:lnTo>
                    <a:pt x="0" y="64504"/>
                  </a:lnTo>
                  <a:lnTo>
                    <a:pt x="0" y="1825"/>
                  </a:lnTo>
                  <a:lnTo>
                    <a:pt x="10531" y="1825"/>
                  </a:lnTo>
                  <a:lnTo>
                    <a:pt x="10531" y="8677"/>
                  </a:lnTo>
                  <a:cubicBezTo>
                    <a:pt x="13652" y="6101"/>
                    <a:pt x="17104" y="3967"/>
                    <a:pt x="20809" y="2333"/>
                  </a:cubicBezTo>
                  <a:cubicBezTo>
                    <a:pt x="24209" y="838"/>
                    <a:pt x="27876" y="61"/>
                    <a:pt x="31593" y="49"/>
                  </a:cubicBezTo>
                  <a:cubicBezTo>
                    <a:pt x="37404" y="-365"/>
                    <a:pt x="43101" y="1873"/>
                    <a:pt x="47073" y="6139"/>
                  </a:cubicBezTo>
                  <a:cubicBezTo>
                    <a:pt x="50993" y="11143"/>
                    <a:pt x="52896" y="17436"/>
                    <a:pt x="52402" y="23775"/>
                  </a:cubicBezTo>
                  <a:close/>
                </a:path>
              </a:pathLst>
            </a:custGeom>
            <a:solidFill>
              <a:srgbClr val="FFFFFF"/>
            </a:solidFill>
            <a:ln w="12687" cap="flat">
              <a:noFill/>
              <a:prstDash val="solid"/>
              <a:miter/>
            </a:ln>
          </p:spPr>
          <p:txBody>
            <a:bodyPr rtlCol="0" anchor="ctr"/>
            <a:lstStyle/>
            <a:p>
              <a:endParaRPr lang="en-AU"/>
            </a:p>
          </p:txBody>
        </p:sp>
        <p:sp>
          <p:nvSpPr>
            <p:cNvPr id="42" name="Freeform: Shape 41">
              <a:extLst>
                <a:ext uri="{FF2B5EF4-FFF2-40B4-BE49-F238E27FC236}">
                  <a16:creationId xmlns:a16="http://schemas.microsoft.com/office/drawing/2014/main" id="{B6A7C836-D128-4DAB-8F12-692F515912AB}"/>
                </a:ext>
              </a:extLst>
            </p:cNvPr>
            <p:cNvSpPr/>
            <p:nvPr/>
          </p:nvSpPr>
          <p:spPr>
            <a:xfrm>
              <a:off x="10900578" y="6399098"/>
              <a:ext cx="74570" cy="86731"/>
            </a:xfrm>
            <a:custGeom>
              <a:avLst/>
              <a:gdLst>
                <a:gd name="connsiteX0" fmla="*/ 74571 w 74570"/>
                <a:gd name="connsiteY0" fmla="*/ 78862 h 86731"/>
                <a:gd name="connsiteX1" fmla="*/ 59599 w 74570"/>
                <a:gd name="connsiteY1" fmla="*/ 84444 h 86731"/>
                <a:gd name="connsiteX2" fmla="*/ 43866 w 74570"/>
                <a:gd name="connsiteY2" fmla="*/ 86728 h 86731"/>
                <a:gd name="connsiteX3" fmla="*/ 25975 w 74570"/>
                <a:gd name="connsiteY3" fmla="*/ 84064 h 86731"/>
                <a:gd name="connsiteX4" fmla="*/ 12146 w 74570"/>
                <a:gd name="connsiteY4" fmla="*/ 75943 h 86731"/>
                <a:gd name="connsiteX5" fmla="*/ 3264 w 74570"/>
                <a:gd name="connsiteY5" fmla="*/ 62367 h 86731"/>
                <a:gd name="connsiteX6" fmla="*/ 92 w 74570"/>
                <a:gd name="connsiteY6" fmla="*/ 43208 h 86731"/>
                <a:gd name="connsiteX7" fmla="*/ 11131 w 74570"/>
                <a:gd name="connsiteY7" fmla="*/ 11615 h 86731"/>
                <a:gd name="connsiteX8" fmla="*/ 43232 w 74570"/>
                <a:gd name="connsiteY8" fmla="*/ 69 h 86731"/>
                <a:gd name="connsiteX9" fmla="*/ 57822 w 74570"/>
                <a:gd name="connsiteY9" fmla="*/ 1718 h 86731"/>
                <a:gd name="connsiteX10" fmla="*/ 73937 w 74570"/>
                <a:gd name="connsiteY10" fmla="*/ 7555 h 86731"/>
                <a:gd name="connsiteX11" fmla="*/ 73937 w 74570"/>
                <a:gd name="connsiteY11" fmla="*/ 20243 h 86731"/>
                <a:gd name="connsiteX12" fmla="*/ 72921 w 74570"/>
                <a:gd name="connsiteY12" fmla="*/ 20243 h 86731"/>
                <a:gd name="connsiteX13" fmla="*/ 67846 w 74570"/>
                <a:gd name="connsiteY13" fmla="*/ 16690 h 86731"/>
                <a:gd name="connsiteX14" fmla="*/ 61248 w 74570"/>
                <a:gd name="connsiteY14" fmla="*/ 13011 h 86731"/>
                <a:gd name="connsiteX15" fmla="*/ 52494 w 74570"/>
                <a:gd name="connsiteY15" fmla="*/ 10092 h 86731"/>
                <a:gd name="connsiteX16" fmla="*/ 41328 w 74570"/>
                <a:gd name="connsiteY16" fmla="*/ 8951 h 86731"/>
                <a:gd name="connsiteX17" fmla="*/ 19124 w 74570"/>
                <a:gd name="connsiteY17" fmla="*/ 17959 h 86731"/>
                <a:gd name="connsiteX18" fmla="*/ 19124 w 74570"/>
                <a:gd name="connsiteY18" fmla="*/ 67569 h 86731"/>
                <a:gd name="connsiteX19" fmla="*/ 42343 w 74570"/>
                <a:gd name="connsiteY19" fmla="*/ 76578 h 86731"/>
                <a:gd name="connsiteX20" fmla="*/ 53128 w 74570"/>
                <a:gd name="connsiteY20" fmla="*/ 75563 h 86731"/>
                <a:gd name="connsiteX21" fmla="*/ 62517 w 74570"/>
                <a:gd name="connsiteY21" fmla="*/ 72771 h 86731"/>
                <a:gd name="connsiteX22" fmla="*/ 62517 w 74570"/>
                <a:gd name="connsiteY22" fmla="*/ 52851 h 86731"/>
                <a:gd name="connsiteX23" fmla="*/ 40186 w 74570"/>
                <a:gd name="connsiteY23" fmla="*/ 52851 h 86731"/>
                <a:gd name="connsiteX24" fmla="*/ 40186 w 74570"/>
                <a:gd name="connsiteY24" fmla="*/ 43081 h 86731"/>
                <a:gd name="connsiteX25" fmla="*/ 74571 w 74570"/>
                <a:gd name="connsiteY25" fmla="*/ 43081 h 8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570" h="86731">
                  <a:moveTo>
                    <a:pt x="74571" y="78862"/>
                  </a:moveTo>
                  <a:cubicBezTo>
                    <a:pt x="69724" y="81088"/>
                    <a:pt x="64725" y="82955"/>
                    <a:pt x="59599" y="84444"/>
                  </a:cubicBezTo>
                  <a:cubicBezTo>
                    <a:pt x="54486" y="85921"/>
                    <a:pt x="49195" y="86690"/>
                    <a:pt x="43866" y="86728"/>
                  </a:cubicBezTo>
                  <a:cubicBezTo>
                    <a:pt x="37801" y="86790"/>
                    <a:pt x="31761" y="85891"/>
                    <a:pt x="25975" y="84064"/>
                  </a:cubicBezTo>
                  <a:cubicBezTo>
                    <a:pt x="20837" y="82370"/>
                    <a:pt x="16129" y="79601"/>
                    <a:pt x="12146" y="75943"/>
                  </a:cubicBezTo>
                  <a:cubicBezTo>
                    <a:pt x="8199" y="72150"/>
                    <a:pt x="5154" y="67507"/>
                    <a:pt x="3264" y="62367"/>
                  </a:cubicBezTo>
                  <a:cubicBezTo>
                    <a:pt x="1006" y="56239"/>
                    <a:pt x="-73" y="49737"/>
                    <a:pt x="92" y="43208"/>
                  </a:cubicBezTo>
                  <a:cubicBezTo>
                    <a:pt x="-669" y="31615"/>
                    <a:pt x="3314" y="20209"/>
                    <a:pt x="11131" y="11615"/>
                  </a:cubicBezTo>
                  <a:cubicBezTo>
                    <a:pt x="19822" y="3571"/>
                    <a:pt x="31406" y="-596"/>
                    <a:pt x="43232" y="69"/>
                  </a:cubicBezTo>
                  <a:cubicBezTo>
                    <a:pt x="48141" y="60"/>
                    <a:pt x="53039" y="613"/>
                    <a:pt x="57822" y="1718"/>
                  </a:cubicBezTo>
                  <a:cubicBezTo>
                    <a:pt x="63393" y="3070"/>
                    <a:pt x="68798" y="5026"/>
                    <a:pt x="73937" y="7555"/>
                  </a:cubicBezTo>
                  <a:lnTo>
                    <a:pt x="73937" y="20243"/>
                  </a:lnTo>
                  <a:lnTo>
                    <a:pt x="72921" y="20243"/>
                  </a:lnTo>
                  <a:lnTo>
                    <a:pt x="67846" y="16690"/>
                  </a:lnTo>
                  <a:cubicBezTo>
                    <a:pt x="65740" y="15298"/>
                    <a:pt x="63532" y="14069"/>
                    <a:pt x="61248" y="13011"/>
                  </a:cubicBezTo>
                  <a:cubicBezTo>
                    <a:pt x="58432" y="11755"/>
                    <a:pt x="55501" y="10776"/>
                    <a:pt x="52494" y="10092"/>
                  </a:cubicBezTo>
                  <a:cubicBezTo>
                    <a:pt x="48827" y="9291"/>
                    <a:pt x="45084" y="8907"/>
                    <a:pt x="41328" y="8951"/>
                  </a:cubicBezTo>
                  <a:cubicBezTo>
                    <a:pt x="32967" y="8586"/>
                    <a:pt x="24859" y="11874"/>
                    <a:pt x="19124" y="17959"/>
                  </a:cubicBezTo>
                  <a:cubicBezTo>
                    <a:pt x="8060" y="32647"/>
                    <a:pt x="8060" y="52882"/>
                    <a:pt x="19124" y="67569"/>
                  </a:cubicBezTo>
                  <a:cubicBezTo>
                    <a:pt x="25202" y="73772"/>
                    <a:pt x="33665" y="77055"/>
                    <a:pt x="42343" y="76578"/>
                  </a:cubicBezTo>
                  <a:cubicBezTo>
                    <a:pt x="45959" y="76625"/>
                    <a:pt x="49576" y="76285"/>
                    <a:pt x="53128" y="75563"/>
                  </a:cubicBezTo>
                  <a:cubicBezTo>
                    <a:pt x="56338" y="74931"/>
                    <a:pt x="59484" y="73997"/>
                    <a:pt x="62517" y="72771"/>
                  </a:cubicBezTo>
                  <a:lnTo>
                    <a:pt x="62517" y="52851"/>
                  </a:lnTo>
                  <a:lnTo>
                    <a:pt x="40186" y="52851"/>
                  </a:lnTo>
                  <a:lnTo>
                    <a:pt x="40186" y="43081"/>
                  </a:lnTo>
                  <a:lnTo>
                    <a:pt x="74571" y="43081"/>
                  </a:lnTo>
                  <a:close/>
                </a:path>
              </a:pathLst>
            </a:custGeom>
            <a:solidFill>
              <a:srgbClr val="FFFFFF"/>
            </a:solidFill>
            <a:ln w="12687" cap="flat">
              <a:noFill/>
              <a:prstDash val="solid"/>
              <a:miter/>
            </a:ln>
          </p:spPr>
          <p:txBody>
            <a:bodyPr rtlCol="0" anchor="ctr"/>
            <a:lstStyle/>
            <a:p>
              <a:endParaRPr lang="en-AU"/>
            </a:p>
          </p:txBody>
        </p:sp>
        <p:sp>
          <p:nvSpPr>
            <p:cNvPr id="43" name="Freeform: Shape 42">
              <a:extLst>
                <a:ext uri="{FF2B5EF4-FFF2-40B4-BE49-F238E27FC236}">
                  <a16:creationId xmlns:a16="http://schemas.microsoft.com/office/drawing/2014/main" id="{51051B2B-0AF6-4C09-AF9E-3124F0E9FC37}"/>
                </a:ext>
              </a:extLst>
            </p:cNvPr>
            <p:cNvSpPr/>
            <p:nvPr/>
          </p:nvSpPr>
          <p:spPr>
            <a:xfrm>
              <a:off x="10988341" y="6419730"/>
              <a:ext cx="57863" cy="66213"/>
            </a:xfrm>
            <a:custGeom>
              <a:avLst/>
              <a:gdLst>
                <a:gd name="connsiteX0" fmla="*/ 41747 w 57863"/>
                <a:gd name="connsiteY0" fmla="*/ 51124 h 66213"/>
                <a:gd name="connsiteX1" fmla="*/ 28425 w 57863"/>
                <a:gd name="connsiteY1" fmla="*/ 57087 h 66213"/>
                <a:gd name="connsiteX2" fmla="*/ 15737 w 57863"/>
                <a:gd name="connsiteY2" fmla="*/ 50997 h 66213"/>
                <a:gd name="connsiteX3" fmla="*/ 10915 w 57863"/>
                <a:gd name="connsiteY3" fmla="*/ 33107 h 66213"/>
                <a:gd name="connsiteX4" fmla="*/ 15610 w 57863"/>
                <a:gd name="connsiteY4" fmla="*/ 15090 h 66213"/>
                <a:gd name="connsiteX5" fmla="*/ 40871 w 57863"/>
                <a:gd name="connsiteY5" fmla="*/ 13708 h 66213"/>
                <a:gd name="connsiteX6" fmla="*/ 42254 w 57863"/>
                <a:gd name="connsiteY6" fmla="*/ 15090 h 66213"/>
                <a:gd name="connsiteX7" fmla="*/ 46949 w 57863"/>
                <a:gd name="connsiteY7" fmla="*/ 33107 h 66213"/>
                <a:gd name="connsiteX8" fmla="*/ 42254 w 57863"/>
                <a:gd name="connsiteY8" fmla="*/ 51124 h 66213"/>
                <a:gd name="connsiteX9" fmla="*/ 49994 w 57863"/>
                <a:gd name="connsiteY9" fmla="*/ 8872 h 66213"/>
                <a:gd name="connsiteX10" fmla="*/ 8364 w 57863"/>
                <a:gd name="connsiteY10" fmla="*/ 8374 h 66213"/>
                <a:gd name="connsiteX11" fmla="*/ 7869 w 57863"/>
                <a:gd name="connsiteY11" fmla="*/ 8872 h 66213"/>
                <a:gd name="connsiteX12" fmla="*/ 7869 w 57863"/>
                <a:gd name="connsiteY12" fmla="*/ 57341 h 66213"/>
                <a:gd name="connsiteX13" fmla="*/ 49499 w 57863"/>
                <a:gd name="connsiteY13" fmla="*/ 57839 h 66213"/>
                <a:gd name="connsiteX14" fmla="*/ 49994 w 57863"/>
                <a:gd name="connsiteY14" fmla="*/ 57341 h 66213"/>
                <a:gd name="connsiteX15" fmla="*/ 49994 w 57863"/>
                <a:gd name="connsiteY15" fmla="*/ 8872 h 6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863" h="66213">
                  <a:moveTo>
                    <a:pt x="41747" y="51124"/>
                  </a:moveTo>
                  <a:cubicBezTo>
                    <a:pt x="38486" y="55091"/>
                    <a:pt x="33551" y="57299"/>
                    <a:pt x="28425" y="57087"/>
                  </a:cubicBezTo>
                  <a:cubicBezTo>
                    <a:pt x="23476" y="57148"/>
                    <a:pt x="18782" y="54894"/>
                    <a:pt x="15737" y="50997"/>
                  </a:cubicBezTo>
                  <a:cubicBezTo>
                    <a:pt x="12146" y="45757"/>
                    <a:pt x="10433" y="39444"/>
                    <a:pt x="10915" y="33107"/>
                  </a:cubicBezTo>
                  <a:cubicBezTo>
                    <a:pt x="10407" y="26744"/>
                    <a:pt x="12057" y="20393"/>
                    <a:pt x="15610" y="15090"/>
                  </a:cubicBezTo>
                  <a:cubicBezTo>
                    <a:pt x="22207" y="7732"/>
                    <a:pt x="33513" y="7113"/>
                    <a:pt x="40871" y="13708"/>
                  </a:cubicBezTo>
                  <a:cubicBezTo>
                    <a:pt x="41354" y="14143"/>
                    <a:pt x="41823" y="14604"/>
                    <a:pt x="42254" y="15090"/>
                  </a:cubicBezTo>
                  <a:cubicBezTo>
                    <a:pt x="45807" y="20393"/>
                    <a:pt x="47457" y="26744"/>
                    <a:pt x="46949" y="33107"/>
                  </a:cubicBezTo>
                  <a:cubicBezTo>
                    <a:pt x="47418" y="39466"/>
                    <a:pt x="45769" y="45803"/>
                    <a:pt x="42254" y="51124"/>
                  </a:cubicBezTo>
                  <a:moveTo>
                    <a:pt x="49994" y="8872"/>
                  </a:moveTo>
                  <a:cubicBezTo>
                    <a:pt x="38639" y="-2760"/>
                    <a:pt x="20000" y="-2983"/>
                    <a:pt x="8364" y="8374"/>
                  </a:cubicBezTo>
                  <a:cubicBezTo>
                    <a:pt x="8199" y="8539"/>
                    <a:pt x="8034" y="8705"/>
                    <a:pt x="7869" y="8872"/>
                  </a:cubicBezTo>
                  <a:cubicBezTo>
                    <a:pt x="-2623" y="23324"/>
                    <a:pt x="-2623" y="42889"/>
                    <a:pt x="7869" y="57341"/>
                  </a:cubicBezTo>
                  <a:cubicBezTo>
                    <a:pt x="19225" y="68973"/>
                    <a:pt x="37864" y="69196"/>
                    <a:pt x="49499" y="57839"/>
                  </a:cubicBezTo>
                  <a:cubicBezTo>
                    <a:pt x="49664" y="57674"/>
                    <a:pt x="49829" y="57508"/>
                    <a:pt x="49994" y="57341"/>
                  </a:cubicBezTo>
                  <a:cubicBezTo>
                    <a:pt x="60487" y="42889"/>
                    <a:pt x="60487" y="23324"/>
                    <a:pt x="49994" y="8872"/>
                  </a:cubicBezTo>
                </a:path>
              </a:pathLst>
            </a:custGeom>
            <a:solidFill>
              <a:srgbClr val="FFFFFF"/>
            </a:solidFill>
            <a:ln w="12687" cap="flat">
              <a:noFill/>
              <a:prstDash val="solid"/>
              <a:miter/>
            </a:ln>
          </p:spPr>
          <p:txBody>
            <a:bodyPr rtlCol="0" anchor="ctr"/>
            <a:lstStyle/>
            <a:p>
              <a:endParaRPr lang="en-AU"/>
            </a:p>
          </p:txBody>
        </p:sp>
        <p:sp>
          <p:nvSpPr>
            <p:cNvPr id="44" name="Freeform: Shape 43">
              <a:extLst>
                <a:ext uri="{FF2B5EF4-FFF2-40B4-BE49-F238E27FC236}">
                  <a16:creationId xmlns:a16="http://schemas.microsoft.com/office/drawing/2014/main" id="{942E4698-4C6E-4CCD-B826-2799A14B250A}"/>
                </a:ext>
              </a:extLst>
            </p:cNvPr>
            <p:cNvSpPr/>
            <p:nvPr/>
          </p:nvSpPr>
          <p:spPr>
            <a:xfrm>
              <a:off x="11050515" y="6421497"/>
              <a:ext cx="61156" cy="62678"/>
            </a:xfrm>
            <a:custGeom>
              <a:avLst/>
              <a:gdLst>
                <a:gd name="connsiteX0" fmla="*/ 61156 w 61156"/>
                <a:gd name="connsiteY0" fmla="*/ 0 h 62678"/>
                <a:gd name="connsiteX1" fmla="*/ 35780 w 61156"/>
                <a:gd name="connsiteY1" fmla="*/ 62679 h 62678"/>
                <a:gd name="connsiteX2" fmla="*/ 25249 w 61156"/>
                <a:gd name="connsiteY2" fmla="*/ 62679 h 62678"/>
                <a:gd name="connsiteX3" fmla="*/ 0 w 61156"/>
                <a:gd name="connsiteY3" fmla="*/ 0 h 62678"/>
                <a:gd name="connsiteX4" fmla="*/ 11420 w 61156"/>
                <a:gd name="connsiteY4" fmla="*/ 0 h 62678"/>
                <a:gd name="connsiteX5" fmla="*/ 30832 w 61156"/>
                <a:gd name="connsiteY5" fmla="*/ 49864 h 62678"/>
                <a:gd name="connsiteX6" fmla="*/ 50118 w 61156"/>
                <a:gd name="connsiteY6" fmla="*/ 0 h 62678"/>
                <a:gd name="connsiteX7" fmla="*/ 61156 w 61156"/>
                <a:gd name="connsiteY7" fmla="*/ 0 h 6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56" h="62678">
                  <a:moveTo>
                    <a:pt x="61156" y="0"/>
                  </a:moveTo>
                  <a:lnTo>
                    <a:pt x="35780" y="62679"/>
                  </a:lnTo>
                  <a:lnTo>
                    <a:pt x="25249" y="62679"/>
                  </a:lnTo>
                  <a:lnTo>
                    <a:pt x="0" y="0"/>
                  </a:lnTo>
                  <a:lnTo>
                    <a:pt x="11420" y="0"/>
                  </a:lnTo>
                  <a:lnTo>
                    <a:pt x="30832" y="49864"/>
                  </a:lnTo>
                  <a:lnTo>
                    <a:pt x="50118" y="0"/>
                  </a:lnTo>
                  <a:lnTo>
                    <a:pt x="61156" y="0"/>
                  </a:lnTo>
                  <a:close/>
                </a:path>
              </a:pathLst>
            </a:custGeom>
            <a:solidFill>
              <a:srgbClr val="FFFFFF"/>
            </a:solidFill>
            <a:ln w="12687" cap="flat">
              <a:noFill/>
              <a:prstDash val="solid"/>
              <a:miter/>
            </a:ln>
          </p:spPr>
          <p:txBody>
            <a:bodyPr rtlCol="0" anchor="ctr"/>
            <a:lstStyle/>
            <a:p>
              <a:endParaRPr lang="en-AU"/>
            </a:p>
          </p:txBody>
        </p:sp>
        <p:sp>
          <p:nvSpPr>
            <p:cNvPr id="45" name="Freeform: Shape 44">
              <a:extLst>
                <a:ext uri="{FF2B5EF4-FFF2-40B4-BE49-F238E27FC236}">
                  <a16:creationId xmlns:a16="http://schemas.microsoft.com/office/drawing/2014/main" id="{8F942A0C-5171-4390-A36A-CB3460E6A436}"/>
                </a:ext>
              </a:extLst>
            </p:cNvPr>
            <p:cNvSpPr/>
            <p:nvPr/>
          </p:nvSpPr>
          <p:spPr>
            <a:xfrm>
              <a:off x="11116552" y="6419669"/>
              <a:ext cx="57102" cy="66080"/>
            </a:xfrm>
            <a:custGeom>
              <a:avLst/>
              <a:gdLst>
                <a:gd name="connsiteX0" fmla="*/ 10853 w 57102"/>
                <a:gd name="connsiteY0" fmla="*/ 26189 h 66080"/>
                <a:gd name="connsiteX1" fmla="*/ 16563 w 57102"/>
                <a:gd name="connsiteY1" fmla="*/ 13501 h 66080"/>
                <a:gd name="connsiteX2" fmla="*/ 30012 w 57102"/>
                <a:gd name="connsiteY2" fmla="*/ 8553 h 66080"/>
                <a:gd name="connsiteX3" fmla="*/ 42700 w 57102"/>
                <a:gd name="connsiteY3" fmla="*/ 13120 h 66080"/>
                <a:gd name="connsiteX4" fmla="*/ 46887 w 57102"/>
                <a:gd name="connsiteY4" fmla="*/ 25808 h 66080"/>
                <a:gd name="connsiteX5" fmla="*/ 57038 w 57102"/>
                <a:gd name="connsiteY5" fmla="*/ 28600 h 66080"/>
                <a:gd name="connsiteX6" fmla="*/ 50186 w 57102"/>
                <a:gd name="connsiteY6" fmla="*/ 7538 h 66080"/>
                <a:gd name="connsiteX7" fmla="*/ 30519 w 57102"/>
                <a:gd name="connsiteY7" fmla="*/ 52 h 66080"/>
                <a:gd name="connsiteX8" fmla="*/ 8569 w 57102"/>
                <a:gd name="connsiteY8" fmla="*/ 9187 h 66080"/>
                <a:gd name="connsiteX9" fmla="*/ 68 w 57102"/>
                <a:gd name="connsiteY9" fmla="*/ 33548 h 66080"/>
                <a:gd name="connsiteX10" fmla="*/ 8823 w 57102"/>
                <a:gd name="connsiteY10" fmla="*/ 57528 h 66080"/>
                <a:gd name="connsiteX11" fmla="*/ 33184 w 57102"/>
                <a:gd name="connsiteY11" fmla="*/ 66029 h 66080"/>
                <a:gd name="connsiteX12" fmla="*/ 44857 w 57102"/>
                <a:gd name="connsiteY12" fmla="*/ 64507 h 66080"/>
                <a:gd name="connsiteX13" fmla="*/ 55768 w 57102"/>
                <a:gd name="connsiteY13" fmla="*/ 60700 h 66080"/>
                <a:gd name="connsiteX14" fmla="*/ 55768 w 57102"/>
                <a:gd name="connsiteY14" fmla="*/ 49154 h 66080"/>
                <a:gd name="connsiteX15" fmla="*/ 55768 w 57102"/>
                <a:gd name="connsiteY15" fmla="*/ 49154 h 66080"/>
                <a:gd name="connsiteX16" fmla="*/ 46506 w 57102"/>
                <a:gd name="connsiteY16" fmla="*/ 54230 h 66080"/>
                <a:gd name="connsiteX17" fmla="*/ 33818 w 57102"/>
                <a:gd name="connsiteY17" fmla="*/ 56767 h 66080"/>
                <a:gd name="connsiteX18" fmla="*/ 25063 w 57102"/>
                <a:gd name="connsiteY18" fmla="*/ 55498 h 66080"/>
                <a:gd name="connsiteX19" fmla="*/ 18085 w 57102"/>
                <a:gd name="connsiteY19" fmla="*/ 51438 h 66080"/>
                <a:gd name="connsiteX20" fmla="*/ 13391 w 57102"/>
                <a:gd name="connsiteY20" fmla="*/ 44333 h 66080"/>
                <a:gd name="connsiteX21" fmla="*/ 10853 w 57102"/>
                <a:gd name="connsiteY21" fmla="*/ 34182 h 66080"/>
                <a:gd name="connsiteX22" fmla="*/ 57038 w 57102"/>
                <a:gd name="connsiteY22" fmla="*/ 34182 h 6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02" h="66080">
                  <a:moveTo>
                    <a:pt x="10853" y="26189"/>
                  </a:moveTo>
                  <a:cubicBezTo>
                    <a:pt x="11081" y="21390"/>
                    <a:pt x="13124" y="16858"/>
                    <a:pt x="16563" y="13501"/>
                  </a:cubicBezTo>
                  <a:cubicBezTo>
                    <a:pt x="20178" y="10089"/>
                    <a:pt x="25038" y="8301"/>
                    <a:pt x="30012" y="8553"/>
                  </a:cubicBezTo>
                  <a:cubicBezTo>
                    <a:pt x="34707" y="8164"/>
                    <a:pt x="39338" y="9830"/>
                    <a:pt x="42700" y="13120"/>
                  </a:cubicBezTo>
                  <a:cubicBezTo>
                    <a:pt x="45656" y="16663"/>
                    <a:pt x="47154" y="21200"/>
                    <a:pt x="46887" y="25808"/>
                  </a:cubicBezTo>
                  <a:close/>
                  <a:moveTo>
                    <a:pt x="57038" y="28600"/>
                  </a:moveTo>
                  <a:cubicBezTo>
                    <a:pt x="57545" y="20960"/>
                    <a:pt x="55084" y="13419"/>
                    <a:pt x="50186" y="7538"/>
                  </a:cubicBezTo>
                  <a:cubicBezTo>
                    <a:pt x="45022" y="2314"/>
                    <a:pt x="37853" y="-416"/>
                    <a:pt x="30519" y="52"/>
                  </a:cubicBezTo>
                  <a:cubicBezTo>
                    <a:pt x="22221" y="-274"/>
                    <a:pt x="14190" y="3066"/>
                    <a:pt x="8569" y="9187"/>
                  </a:cubicBezTo>
                  <a:cubicBezTo>
                    <a:pt x="2619" y="15861"/>
                    <a:pt x="-440" y="24622"/>
                    <a:pt x="68" y="33548"/>
                  </a:cubicBezTo>
                  <a:cubicBezTo>
                    <a:pt x="-515" y="42417"/>
                    <a:pt x="2657" y="51122"/>
                    <a:pt x="8823" y="57528"/>
                  </a:cubicBezTo>
                  <a:cubicBezTo>
                    <a:pt x="15510" y="63464"/>
                    <a:pt x="24264" y="66520"/>
                    <a:pt x="33184" y="66029"/>
                  </a:cubicBezTo>
                  <a:cubicBezTo>
                    <a:pt x="37130" y="66048"/>
                    <a:pt x="41051" y="65536"/>
                    <a:pt x="44857" y="64507"/>
                  </a:cubicBezTo>
                  <a:cubicBezTo>
                    <a:pt x="48575" y="63485"/>
                    <a:pt x="52216" y="62214"/>
                    <a:pt x="55768" y="60700"/>
                  </a:cubicBezTo>
                  <a:lnTo>
                    <a:pt x="55768" y="49154"/>
                  </a:lnTo>
                  <a:lnTo>
                    <a:pt x="55768" y="49154"/>
                  </a:lnTo>
                  <a:cubicBezTo>
                    <a:pt x="52990" y="51353"/>
                    <a:pt x="49856" y="53070"/>
                    <a:pt x="46506" y="54230"/>
                  </a:cubicBezTo>
                  <a:cubicBezTo>
                    <a:pt x="42459" y="55831"/>
                    <a:pt x="38170" y="56691"/>
                    <a:pt x="33818" y="56767"/>
                  </a:cubicBezTo>
                  <a:cubicBezTo>
                    <a:pt x="30849" y="56819"/>
                    <a:pt x="27893" y="56390"/>
                    <a:pt x="25063" y="55498"/>
                  </a:cubicBezTo>
                  <a:cubicBezTo>
                    <a:pt x="22501" y="54608"/>
                    <a:pt x="20128" y="53228"/>
                    <a:pt x="18085" y="51438"/>
                  </a:cubicBezTo>
                  <a:cubicBezTo>
                    <a:pt x="15992" y="49460"/>
                    <a:pt x="14393" y="47029"/>
                    <a:pt x="13391" y="44333"/>
                  </a:cubicBezTo>
                  <a:cubicBezTo>
                    <a:pt x="11817" y="41174"/>
                    <a:pt x="10954" y="37710"/>
                    <a:pt x="10853" y="34182"/>
                  </a:cubicBezTo>
                  <a:lnTo>
                    <a:pt x="57038" y="34182"/>
                  </a:lnTo>
                  <a:close/>
                </a:path>
              </a:pathLst>
            </a:custGeom>
            <a:solidFill>
              <a:srgbClr val="FFFFFF"/>
            </a:solidFill>
            <a:ln w="12687" cap="flat">
              <a:noFill/>
              <a:prstDash val="solid"/>
              <a:miter/>
            </a:ln>
          </p:spPr>
          <p:txBody>
            <a:bodyPr rtlCol="0" anchor="ctr"/>
            <a:lstStyle/>
            <a:p>
              <a:endParaRPr lang="en-AU"/>
            </a:p>
          </p:txBody>
        </p:sp>
        <p:sp>
          <p:nvSpPr>
            <p:cNvPr id="46" name="Freeform: Shape 45">
              <a:extLst>
                <a:ext uri="{FF2B5EF4-FFF2-40B4-BE49-F238E27FC236}">
                  <a16:creationId xmlns:a16="http://schemas.microsoft.com/office/drawing/2014/main" id="{B19B8B55-A303-40E4-AF37-2AF1A48A71B9}"/>
                </a:ext>
              </a:extLst>
            </p:cNvPr>
            <p:cNvSpPr/>
            <p:nvPr/>
          </p:nvSpPr>
          <p:spPr>
            <a:xfrm>
              <a:off x="11187546" y="6421497"/>
              <a:ext cx="39206" cy="62932"/>
            </a:xfrm>
            <a:custGeom>
              <a:avLst/>
              <a:gdLst>
                <a:gd name="connsiteX0" fmla="*/ 39206 w 39206"/>
                <a:gd name="connsiteY0" fmla="*/ 11546 h 62932"/>
                <a:gd name="connsiteX1" fmla="*/ 38572 w 39206"/>
                <a:gd name="connsiteY1" fmla="*/ 11546 h 62932"/>
                <a:gd name="connsiteX2" fmla="*/ 34004 w 39206"/>
                <a:gd name="connsiteY2" fmla="*/ 10658 h 62932"/>
                <a:gd name="connsiteX3" fmla="*/ 28802 w 39206"/>
                <a:gd name="connsiteY3" fmla="*/ 10658 h 62932"/>
                <a:gd name="connsiteX4" fmla="*/ 19286 w 39206"/>
                <a:gd name="connsiteY4" fmla="*/ 12815 h 62932"/>
                <a:gd name="connsiteX5" fmla="*/ 10531 w 39206"/>
                <a:gd name="connsiteY5" fmla="*/ 18398 h 62932"/>
                <a:gd name="connsiteX6" fmla="*/ 10531 w 39206"/>
                <a:gd name="connsiteY6" fmla="*/ 62933 h 62932"/>
                <a:gd name="connsiteX7" fmla="*/ 0 w 39206"/>
                <a:gd name="connsiteY7" fmla="*/ 62933 h 62932"/>
                <a:gd name="connsiteX8" fmla="*/ 0 w 39206"/>
                <a:gd name="connsiteY8" fmla="*/ 0 h 62932"/>
                <a:gd name="connsiteX9" fmla="*/ 10531 w 39206"/>
                <a:gd name="connsiteY9" fmla="*/ 0 h 62932"/>
                <a:gd name="connsiteX10" fmla="*/ 10531 w 39206"/>
                <a:gd name="connsiteY10" fmla="*/ 9262 h 62932"/>
                <a:gd name="connsiteX11" fmla="*/ 21697 w 39206"/>
                <a:gd name="connsiteY11" fmla="*/ 2157 h 62932"/>
                <a:gd name="connsiteX12" fmla="*/ 31466 w 39206"/>
                <a:gd name="connsiteY12" fmla="*/ 0 h 62932"/>
                <a:gd name="connsiteX13" fmla="*/ 35400 w 39206"/>
                <a:gd name="connsiteY13" fmla="*/ 0 h 62932"/>
                <a:gd name="connsiteX14" fmla="*/ 39206 w 39206"/>
                <a:gd name="connsiteY14" fmla="*/ 0 h 6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206" h="62932">
                  <a:moveTo>
                    <a:pt x="39206" y="11546"/>
                  </a:moveTo>
                  <a:lnTo>
                    <a:pt x="38572" y="11546"/>
                  </a:lnTo>
                  <a:lnTo>
                    <a:pt x="34004" y="10658"/>
                  </a:lnTo>
                  <a:lnTo>
                    <a:pt x="28802" y="10658"/>
                  </a:lnTo>
                  <a:cubicBezTo>
                    <a:pt x="25515" y="10680"/>
                    <a:pt x="22268" y="11415"/>
                    <a:pt x="19286" y="12815"/>
                  </a:cubicBezTo>
                  <a:cubicBezTo>
                    <a:pt x="16203" y="14401"/>
                    <a:pt x="13272" y="16270"/>
                    <a:pt x="10531" y="18398"/>
                  </a:cubicBezTo>
                  <a:lnTo>
                    <a:pt x="10531" y="62933"/>
                  </a:lnTo>
                  <a:lnTo>
                    <a:pt x="0" y="62933"/>
                  </a:lnTo>
                  <a:lnTo>
                    <a:pt x="0" y="0"/>
                  </a:lnTo>
                  <a:lnTo>
                    <a:pt x="10531" y="0"/>
                  </a:lnTo>
                  <a:lnTo>
                    <a:pt x="10531" y="9262"/>
                  </a:lnTo>
                  <a:cubicBezTo>
                    <a:pt x="13957" y="6451"/>
                    <a:pt x="17700" y="4065"/>
                    <a:pt x="21697" y="2157"/>
                  </a:cubicBezTo>
                  <a:cubicBezTo>
                    <a:pt x="24767" y="766"/>
                    <a:pt x="28091" y="32"/>
                    <a:pt x="31466" y="0"/>
                  </a:cubicBezTo>
                  <a:lnTo>
                    <a:pt x="35400" y="0"/>
                  </a:lnTo>
                  <a:lnTo>
                    <a:pt x="39206" y="0"/>
                  </a:lnTo>
                  <a:close/>
                </a:path>
              </a:pathLst>
            </a:custGeom>
            <a:solidFill>
              <a:srgbClr val="FFFFFF"/>
            </a:solidFill>
            <a:ln w="12687" cap="flat">
              <a:noFill/>
              <a:prstDash val="solid"/>
              <a:miter/>
            </a:ln>
          </p:spPr>
          <p:txBody>
            <a:bodyPr rtlCol="0" anchor="ctr"/>
            <a:lstStyle/>
            <a:p>
              <a:endParaRPr lang="en-AU"/>
            </a:p>
          </p:txBody>
        </p:sp>
        <p:sp>
          <p:nvSpPr>
            <p:cNvPr id="47" name="Freeform: Shape 46">
              <a:extLst>
                <a:ext uri="{FF2B5EF4-FFF2-40B4-BE49-F238E27FC236}">
                  <a16:creationId xmlns:a16="http://schemas.microsoft.com/office/drawing/2014/main" id="{2438D103-600E-4C30-8F47-B73AEC1DE931}"/>
                </a:ext>
              </a:extLst>
            </p:cNvPr>
            <p:cNvSpPr/>
            <p:nvPr/>
          </p:nvSpPr>
          <p:spPr>
            <a:xfrm>
              <a:off x="11236521" y="6419672"/>
              <a:ext cx="52595" cy="64504"/>
            </a:xfrm>
            <a:custGeom>
              <a:avLst/>
              <a:gdLst>
                <a:gd name="connsiteX0" fmla="*/ 52021 w 52595"/>
                <a:gd name="connsiteY0" fmla="*/ 64505 h 64504"/>
                <a:gd name="connsiteX1" fmla="*/ 41363 w 52595"/>
                <a:gd name="connsiteY1" fmla="*/ 64505 h 64504"/>
                <a:gd name="connsiteX2" fmla="*/ 41363 w 52595"/>
                <a:gd name="connsiteY2" fmla="*/ 28851 h 64504"/>
                <a:gd name="connsiteX3" fmla="*/ 41363 w 52595"/>
                <a:gd name="connsiteY3" fmla="*/ 20731 h 64504"/>
                <a:gd name="connsiteX4" fmla="*/ 39587 w 52595"/>
                <a:gd name="connsiteY4" fmla="*/ 14768 h 64504"/>
                <a:gd name="connsiteX5" fmla="*/ 35527 w 52595"/>
                <a:gd name="connsiteY5" fmla="*/ 11342 h 64504"/>
                <a:gd name="connsiteX6" fmla="*/ 28675 w 52595"/>
                <a:gd name="connsiteY6" fmla="*/ 10200 h 64504"/>
                <a:gd name="connsiteX7" fmla="*/ 19667 w 52595"/>
                <a:gd name="connsiteY7" fmla="*/ 12230 h 64504"/>
                <a:gd name="connsiteX8" fmla="*/ 10658 w 52595"/>
                <a:gd name="connsiteY8" fmla="*/ 17686 h 64504"/>
                <a:gd name="connsiteX9" fmla="*/ 10658 w 52595"/>
                <a:gd name="connsiteY9" fmla="*/ 64505 h 64504"/>
                <a:gd name="connsiteX10" fmla="*/ 0 w 52595"/>
                <a:gd name="connsiteY10" fmla="*/ 64505 h 64504"/>
                <a:gd name="connsiteX11" fmla="*/ 0 w 52595"/>
                <a:gd name="connsiteY11" fmla="*/ 1826 h 64504"/>
                <a:gd name="connsiteX12" fmla="*/ 10658 w 52595"/>
                <a:gd name="connsiteY12" fmla="*/ 1826 h 64504"/>
                <a:gd name="connsiteX13" fmla="*/ 10658 w 52595"/>
                <a:gd name="connsiteY13" fmla="*/ 8804 h 64504"/>
                <a:gd name="connsiteX14" fmla="*/ 20809 w 52595"/>
                <a:gd name="connsiteY14" fmla="*/ 2333 h 64504"/>
                <a:gd name="connsiteX15" fmla="*/ 31594 w 52595"/>
                <a:gd name="connsiteY15" fmla="*/ 49 h 64504"/>
                <a:gd name="connsiteX16" fmla="*/ 47200 w 52595"/>
                <a:gd name="connsiteY16" fmla="*/ 6267 h 64504"/>
                <a:gd name="connsiteX17" fmla="*/ 52529 w 52595"/>
                <a:gd name="connsiteY17" fmla="*/ 23776 h 6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595" h="64504">
                  <a:moveTo>
                    <a:pt x="52021" y="64505"/>
                  </a:moveTo>
                  <a:lnTo>
                    <a:pt x="41363" y="64505"/>
                  </a:lnTo>
                  <a:lnTo>
                    <a:pt x="41363" y="28851"/>
                  </a:lnTo>
                  <a:cubicBezTo>
                    <a:pt x="41566" y="26149"/>
                    <a:pt x="41566" y="23433"/>
                    <a:pt x="41363" y="20731"/>
                  </a:cubicBezTo>
                  <a:cubicBezTo>
                    <a:pt x="41236" y="18634"/>
                    <a:pt x="40627" y="16595"/>
                    <a:pt x="39587" y="14768"/>
                  </a:cubicBezTo>
                  <a:cubicBezTo>
                    <a:pt x="38610" y="13244"/>
                    <a:pt x="37189" y="12050"/>
                    <a:pt x="35527" y="11342"/>
                  </a:cubicBezTo>
                  <a:cubicBezTo>
                    <a:pt x="33345" y="10507"/>
                    <a:pt x="31010" y="10119"/>
                    <a:pt x="28675" y="10200"/>
                  </a:cubicBezTo>
                  <a:cubicBezTo>
                    <a:pt x="25567" y="10219"/>
                    <a:pt x="22484" y="10910"/>
                    <a:pt x="19667" y="12230"/>
                  </a:cubicBezTo>
                  <a:cubicBezTo>
                    <a:pt x="16482" y="13731"/>
                    <a:pt x="13462" y="15559"/>
                    <a:pt x="10658" y="17686"/>
                  </a:cubicBezTo>
                  <a:lnTo>
                    <a:pt x="10658" y="64505"/>
                  </a:lnTo>
                  <a:lnTo>
                    <a:pt x="0" y="64505"/>
                  </a:lnTo>
                  <a:lnTo>
                    <a:pt x="0" y="1826"/>
                  </a:lnTo>
                  <a:lnTo>
                    <a:pt x="10658" y="1826"/>
                  </a:lnTo>
                  <a:lnTo>
                    <a:pt x="10658" y="8804"/>
                  </a:lnTo>
                  <a:cubicBezTo>
                    <a:pt x="13729" y="6194"/>
                    <a:pt x="17142" y="4017"/>
                    <a:pt x="20809" y="2333"/>
                  </a:cubicBezTo>
                  <a:cubicBezTo>
                    <a:pt x="24221" y="897"/>
                    <a:pt x="27888" y="122"/>
                    <a:pt x="31594" y="49"/>
                  </a:cubicBezTo>
                  <a:cubicBezTo>
                    <a:pt x="37468" y="-372"/>
                    <a:pt x="43216" y="1918"/>
                    <a:pt x="47200" y="6267"/>
                  </a:cubicBezTo>
                  <a:cubicBezTo>
                    <a:pt x="51095" y="11236"/>
                    <a:pt x="52986" y="17480"/>
                    <a:pt x="52529" y="23776"/>
                  </a:cubicBezTo>
                  <a:close/>
                </a:path>
              </a:pathLst>
            </a:custGeom>
            <a:solidFill>
              <a:srgbClr val="FFFFFF"/>
            </a:solidFill>
            <a:ln w="12687" cap="flat">
              <a:noFill/>
              <a:prstDash val="solid"/>
              <a:miter/>
            </a:ln>
          </p:spPr>
          <p:txBody>
            <a:bodyPr rtlCol="0" anchor="ctr"/>
            <a:lstStyle/>
            <a:p>
              <a:endParaRPr lang="en-AU"/>
            </a:p>
          </p:txBody>
        </p:sp>
        <p:sp>
          <p:nvSpPr>
            <p:cNvPr id="48" name="Freeform: Shape 47">
              <a:extLst>
                <a:ext uri="{FF2B5EF4-FFF2-40B4-BE49-F238E27FC236}">
                  <a16:creationId xmlns:a16="http://schemas.microsoft.com/office/drawing/2014/main" id="{1FE0590C-63F5-4B15-8908-4E0A6B8B8A81}"/>
                </a:ext>
              </a:extLst>
            </p:cNvPr>
            <p:cNvSpPr/>
            <p:nvPr/>
          </p:nvSpPr>
          <p:spPr>
            <a:xfrm>
              <a:off x="11305798" y="6419672"/>
              <a:ext cx="91526" cy="64504"/>
            </a:xfrm>
            <a:custGeom>
              <a:avLst/>
              <a:gdLst>
                <a:gd name="connsiteX0" fmla="*/ 91354 w 91526"/>
                <a:gd name="connsiteY0" fmla="*/ 64504 h 64504"/>
                <a:gd name="connsiteX1" fmla="*/ 80696 w 91526"/>
                <a:gd name="connsiteY1" fmla="*/ 64504 h 64504"/>
                <a:gd name="connsiteX2" fmla="*/ 80696 w 91526"/>
                <a:gd name="connsiteY2" fmla="*/ 28851 h 64504"/>
                <a:gd name="connsiteX3" fmla="*/ 80696 w 91526"/>
                <a:gd name="connsiteY3" fmla="*/ 20985 h 64504"/>
                <a:gd name="connsiteX4" fmla="*/ 79046 w 91526"/>
                <a:gd name="connsiteY4" fmla="*/ 15021 h 64504"/>
                <a:gd name="connsiteX5" fmla="*/ 75367 w 91526"/>
                <a:gd name="connsiteY5" fmla="*/ 11342 h 64504"/>
                <a:gd name="connsiteX6" fmla="*/ 68389 w 91526"/>
                <a:gd name="connsiteY6" fmla="*/ 10200 h 64504"/>
                <a:gd name="connsiteX7" fmla="*/ 59634 w 91526"/>
                <a:gd name="connsiteY7" fmla="*/ 12357 h 64504"/>
                <a:gd name="connsiteX8" fmla="*/ 50625 w 91526"/>
                <a:gd name="connsiteY8" fmla="*/ 17939 h 64504"/>
                <a:gd name="connsiteX9" fmla="*/ 50625 w 91526"/>
                <a:gd name="connsiteY9" fmla="*/ 20985 h 64504"/>
                <a:gd name="connsiteX10" fmla="*/ 50625 w 91526"/>
                <a:gd name="connsiteY10" fmla="*/ 24410 h 64504"/>
                <a:gd name="connsiteX11" fmla="*/ 50625 w 91526"/>
                <a:gd name="connsiteY11" fmla="*/ 64504 h 64504"/>
                <a:gd name="connsiteX12" fmla="*/ 40094 w 91526"/>
                <a:gd name="connsiteY12" fmla="*/ 64504 h 64504"/>
                <a:gd name="connsiteX13" fmla="*/ 40094 w 91526"/>
                <a:gd name="connsiteY13" fmla="*/ 28851 h 64504"/>
                <a:gd name="connsiteX14" fmla="*/ 40094 w 91526"/>
                <a:gd name="connsiteY14" fmla="*/ 20985 h 64504"/>
                <a:gd name="connsiteX15" fmla="*/ 38445 w 91526"/>
                <a:gd name="connsiteY15" fmla="*/ 15021 h 64504"/>
                <a:gd name="connsiteX16" fmla="*/ 34765 w 91526"/>
                <a:gd name="connsiteY16" fmla="*/ 11342 h 64504"/>
                <a:gd name="connsiteX17" fmla="*/ 27787 w 91526"/>
                <a:gd name="connsiteY17" fmla="*/ 10200 h 64504"/>
                <a:gd name="connsiteX18" fmla="*/ 19159 w 91526"/>
                <a:gd name="connsiteY18" fmla="*/ 12230 h 64504"/>
                <a:gd name="connsiteX19" fmla="*/ 10531 w 91526"/>
                <a:gd name="connsiteY19" fmla="*/ 17686 h 64504"/>
                <a:gd name="connsiteX20" fmla="*/ 10531 w 91526"/>
                <a:gd name="connsiteY20" fmla="*/ 64504 h 64504"/>
                <a:gd name="connsiteX21" fmla="*/ 0 w 91526"/>
                <a:gd name="connsiteY21" fmla="*/ 64504 h 64504"/>
                <a:gd name="connsiteX22" fmla="*/ 0 w 91526"/>
                <a:gd name="connsiteY22" fmla="*/ 1826 h 64504"/>
                <a:gd name="connsiteX23" fmla="*/ 10531 w 91526"/>
                <a:gd name="connsiteY23" fmla="*/ 1826 h 64504"/>
                <a:gd name="connsiteX24" fmla="*/ 10531 w 91526"/>
                <a:gd name="connsiteY24" fmla="*/ 8804 h 64504"/>
                <a:gd name="connsiteX25" fmla="*/ 20301 w 91526"/>
                <a:gd name="connsiteY25" fmla="*/ 2333 h 64504"/>
                <a:gd name="connsiteX26" fmla="*/ 30832 w 91526"/>
                <a:gd name="connsiteY26" fmla="*/ 49 h 64504"/>
                <a:gd name="connsiteX27" fmla="*/ 41617 w 91526"/>
                <a:gd name="connsiteY27" fmla="*/ 2841 h 64504"/>
                <a:gd name="connsiteX28" fmla="*/ 48341 w 91526"/>
                <a:gd name="connsiteY28" fmla="*/ 10200 h 64504"/>
                <a:gd name="connsiteX29" fmla="*/ 60014 w 91526"/>
                <a:gd name="connsiteY29" fmla="*/ 2460 h 64504"/>
                <a:gd name="connsiteX30" fmla="*/ 71307 w 91526"/>
                <a:gd name="connsiteY30" fmla="*/ 49 h 64504"/>
                <a:gd name="connsiteX31" fmla="*/ 86532 w 91526"/>
                <a:gd name="connsiteY31" fmla="*/ 6393 h 64504"/>
                <a:gd name="connsiteX32" fmla="*/ 91481 w 91526"/>
                <a:gd name="connsiteY32" fmla="*/ 23776 h 6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26" h="64504">
                  <a:moveTo>
                    <a:pt x="91354" y="64504"/>
                  </a:moveTo>
                  <a:lnTo>
                    <a:pt x="80696" y="64504"/>
                  </a:lnTo>
                  <a:lnTo>
                    <a:pt x="80696" y="28851"/>
                  </a:lnTo>
                  <a:cubicBezTo>
                    <a:pt x="80696" y="26187"/>
                    <a:pt x="80696" y="23522"/>
                    <a:pt x="80696" y="20985"/>
                  </a:cubicBezTo>
                  <a:cubicBezTo>
                    <a:pt x="80569" y="18904"/>
                    <a:pt x="79998" y="16874"/>
                    <a:pt x="79046" y="15021"/>
                  </a:cubicBezTo>
                  <a:cubicBezTo>
                    <a:pt x="78260" y="13419"/>
                    <a:pt x="76965" y="12123"/>
                    <a:pt x="75367" y="11342"/>
                  </a:cubicBezTo>
                  <a:cubicBezTo>
                    <a:pt x="73147" y="10461"/>
                    <a:pt x="70774" y="10072"/>
                    <a:pt x="68389" y="10200"/>
                  </a:cubicBezTo>
                  <a:cubicBezTo>
                    <a:pt x="65344" y="10192"/>
                    <a:pt x="62337" y="10933"/>
                    <a:pt x="59634" y="12357"/>
                  </a:cubicBezTo>
                  <a:cubicBezTo>
                    <a:pt x="56462" y="13939"/>
                    <a:pt x="53455" y="15808"/>
                    <a:pt x="50625" y="17939"/>
                  </a:cubicBezTo>
                  <a:cubicBezTo>
                    <a:pt x="50702" y="18953"/>
                    <a:pt x="50702" y="19971"/>
                    <a:pt x="50625" y="20985"/>
                  </a:cubicBezTo>
                  <a:cubicBezTo>
                    <a:pt x="50625" y="22127"/>
                    <a:pt x="50625" y="23268"/>
                    <a:pt x="50625" y="24410"/>
                  </a:cubicBezTo>
                  <a:lnTo>
                    <a:pt x="50625" y="64504"/>
                  </a:lnTo>
                  <a:lnTo>
                    <a:pt x="40094" y="64504"/>
                  </a:lnTo>
                  <a:lnTo>
                    <a:pt x="40094" y="28851"/>
                  </a:lnTo>
                  <a:cubicBezTo>
                    <a:pt x="40234" y="26231"/>
                    <a:pt x="40234" y="23605"/>
                    <a:pt x="40094" y="20985"/>
                  </a:cubicBezTo>
                  <a:cubicBezTo>
                    <a:pt x="39992" y="18899"/>
                    <a:pt x="39435" y="16861"/>
                    <a:pt x="38445" y="15021"/>
                  </a:cubicBezTo>
                  <a:cubicBezTo>
                    <a:pt x="37709" y="13387"/>
                    <a:pt x="36402" y="12079"/>
                    <a:pt x="34765" y="11342"/>
                  </a:cubicBezTo>
                  <a:cubicBezTo>
                    <a:pt x="32545" y="10461"/>
                    <a:pt x="30172" y="10072"/>
                    <a:pt x="27787" y="10200"/>
                  </a:cubicBezTo>
                  <a:cubicBezTo>
                    <a:pt x="24792" y="10220"/>
                    <a:pt x="21849" y="10914"/>
                    <a:pt x="19159" y="12230"/>
                  </a:cubicBezTo>
                  <a:cubicBezTo>
                    <a:pt x="16139" y="13818"/>
                    <a:pt x="13259" y="15643"/>
                    <a:pt x="10531" y="17686"/>
                  </a:cubicBezTo>
                  <a:lnTo>
                    <a:pt x="10531" y="64504"/>
                  </a:lnTo>
                  <a:lnTo>
                    <a:pt x="0" y="64504"/>
                  </a:lnTo>
                  <a:lnTo>
                    <a:pt x="0" y="1826"/>
                  </a:lnTo>
                  <a:lnTo>
                    <a:pt x="10531" y="1826"/>
                  </a:lnTo>
                  <a:lnTo>
                    <a:pt x="10531" y="8804"/>
                  </a:lnTo>
                  <a:cubicBezTo>
                    <a:pt x="13538" y="6286"/>
                    <a:pt x="16812" y="4115"/>
                    <a:pt x="20301" y="2333"/>
                  </a:cubicBezTo>
                  <a:cubicBezTo>
                    <a:pt x="23625" y="873"/>
                    <a:pt x="27203" y="96"/>
                    <a:pt x="30832" y="49"/>
                  </a:cubicBezTo>
                  <a:cubicBezTo>
                    <a:pt x="34626" y="-86"/>
                    <a:pt x="38368" y="883"/>
                    <a:pt x="41617" y="2841"/>
                  </a:cubicBezTo>
                  <a:cubicBezTo>
                    <a:pt x="44573" y="4535"/>
                    <a:pt x="46920" y="7108"/>
                    <a:pt x="48341" y="10200"/>
                  </a:cubicBezTo>
                  <a:cubicBezTo>
                    <a:pt x="51894" y="7141"/>
                    <a:pt x="55814" y="4540"/>
                    <a:pt x="60014" y="2460"/>
                  </a:cubicBezTo>
                  <a:cubicBezTo>
                    <a:pt x="63567" y="886"/>
                    <a:pt x="67411" y="65"/>
                    <a:pt x="71307" y="49"/>
                  </a:cubicBezTo>
                  <a:cubicBezTo>
                    <a:pt x="77106" y="-377"/>
                    <a:pt x="82751" y="1978"/>
                    <a:pt x="86532" y="6393"/>
                  </a:cubicBezTo>
                  <a:cubicBezTo>
                    <a:pt x="90098" y="11466"/>
                    <a:pt x="91836" y="17591"/>
                    <a:pt x="91481" y="23776"/>
                  </a:cubicBezTo>
                  <a:close/>
                </a:path>
              </a:pathLst>
            </a:custGeom>
            <a:solidFill>
              <a:srgbClr val="FFFFFF"/>
            </a:solidFill>
            <a:ln w="12687" cap="flat">
              <a:noFill/>
              <a:prstDash val="solid"/>
              <a:miter/>
            </a:ln>
          </p:spPr>
          <p:txBody>
            <a:bodyPr rtlCol="0" anchor="ctr"/>
            <a:lstStyle/>
            <a:p>
              <a:endParaRPr lang="en-AU"/>
            </a:p>
          </p:txBody>
        </p:sp>
        <p:sp>
          <p:nvSpPr>
            <p:cNvPr id="49" name="Freeform: Shape 48">
              <a:extLst>
                <a:ext uri="{FF2B5EF4-FFF2-40B4-BE49-F238E27FC236}">
                  <a16:creationId xmlns:a16="http://schemas.microsoft.com/office/drawing/2014/main" id="{22361E14-8752-4A25-8F3B-21A07B2DE1A0}"/>
                </a:ext>
              </a:extLst>
            </p:cNvPr>
            <p:cNvSpPr/>
            <p:nvPr/>
          </p:nvSpPr>
          <p:spPr>
            <a:xfrm>
              <a:off x="11410787" y="6419669"/>
              <a:ext cx="57798" cy="65699"/>
            </a:xfrm>
            <a:custGeom>
              <a:avLst/>
              <a:gdLst>
                <a:gd name="connsiteX0" fmla="*/ 10472 w 57798"/>
                <a:gd name="connsiteY0" fmla="*/ 26189 h 65699"/>
                <a:gd name="connsiteX1" fmla="*/ 16055 w 57798"/>
                <a:gd name="connsiteY1" fmla="*/ 13501 h 65699"/>
                <a:gd name="connsiteX2" fmla="*/ 29631 w 57798"/>
                <a:gd name="connsiteY2" fmla="*/ 8553 h 65699"/>
                <a:gd name="connsiteX3" fmla="*/ 42319 w 57798"/>
                <a:gd name="connsiteY3" fmla="*/ 13120 h 65699"/>
                <a:gd name="connsiteX4" fmla="*/ 46506 w 57798"/>
                <a:gd name="connsiteY4" fmla="*/ 25808 h 65699"/>
                <a:gd name="connsiteX5" fmla="*/ 56657 w 57798"/>
                <a:gd name="connsiteY5" fmla="*/ 28600 h 65699"/>
                <a:gd name="connsiteX6" fmla="*/ 49805 w 57798"/>
                <a:gd name="connsiteY6" fmla="*/ 7538 h 65699"/>
                <a:gd name="connsiteX7" fmla="*/ 30139 w 57798"/>
                <a:gd name="connsiteY7" fmla="*/ 52 h 65699"/>
                <a:gd name="connsiteX8" fmla="*/ 8442 w 57798"/>
                <a:gd name="connsiteY8" fmla="*/ 8806 h 65699"/>
                <a:gd name="connsiteX9" fmla="*/ 68 w 57798"/>
                <a:gd name="connsiteY9" fmla="*/ 33167 h 65699"/>
                <a:gd name="connsiteX10" fmla="*/ 8823 w 57798"/>
                <a:gd name="connsiteY10" fmla="*/ 57148 h 65699"/>
                <a:gd name="connsiteX11" fmla="*/ 33184 w 57798"/>
                <a:gd name="connsiteY11" fmla="*/ 65649 h 65699"/>
                <a:gd name="connsiteX12" fmla="*/ 44857 w 57798"/>
                <a:gd name="connsiteY12" fmla="*/ 64126 h 65699"/>
                <a:gd name="connsiteX13" fmla="*/ 55768 w 57798"/>
                <a:gd name="connsiteY13" fmla="*/ 60320 h 65699"/>
                <a:gd name="connsiteX14" fmla="*/ 55768 w 57798"/>
                <a:gd name="connsiteY14" fmla="*/ 48774 h 65699"/>
                <a:gd name="connsiteX15" fmla="*/ 55768 w 57798"/>
                <a:gd name="connsiteY15" fmla="*/ 48774 h 65699"/>
                <a:gd name="connsiteX16" fmla="*/ 46506 w 57798"/>
                <a:gd name="connsiteY16" fmla="*/ 53849 h 65699"/>
                <a:gd name="connsiteX17" fmla="*/ 33818 w 57798"/>
                <a:gd name="connsiteY17" fmla="*/ 56386 h 65699"/>
                <a:gd name="connsiteX18" fmla="*/ 25063 w 57798"/>
                <a:gd name="connsiteY18" fmla="*/ 55118 h 65699"/>
                <a:gd name="connsiteX19" fmla="*/ 18085 w 57798"/>
                <a:gd name="connsiteY19" fmla="*/ 51058 h 65699"/>
                <a:gd name="connsiteX20" fmla="*/ 13264 w 57798"/>
                <a:gd name="connsiteY20" fmla="*/ 43952 h 65699"/>
                <a:gd name="connsiteX21" fmla="*/ 11614 w 57798"/>
                <a:gd name="connsiteY21" fmla="*/ 33929 h 65699"/>
                <a:gd name="connsiteX22" fmla="*/ 57799 w 57798"/>
                <a:gd name="connsiteY22" fmla="*/ 33929 h 6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798" h="65699">
                  <a:moveTo>
                    <a:pt x="10472" y="26189"/>
                  </a:moveTo>
                  <a:cubicBezTo>
                    <a:pt x="10714" y="21417"/>
                    <a:pt x="12693" y="16899"/>
                    <a:pt x="16055" y="13501"/>
                  </a:cubicBezTo>
                  <a:cubicBezTo>
                    <a:pt x="19735" y="10094"/>
                    <a:pt x="24620" y="8310"/>
                    <a:pt x="29631" y="8553"/>
                  </a:cubicBezTo>
                  <a:cubicBezTo>
                    <a:pt x="34326" y="8164"/>
                    <a:pt x="38957" y="9830"/>
                    <a:pt x="42319" y="13120"/>
                  </a:cubicBezTo>
                  <a:cubicBezTo>
                    <a:pt x="45174" y="16721"/>
                    <a:pt x="46659" y="21217"/>
                    <a:pt x="46506" y="25808"/>
                  </a:cubicBezTo>
                  <a:close/>
                  <a:moveTo>
                    <a:pt x="56657" y="28600"/>
                  </a:moveTo>
                  <a:cubicBezTo>
                    <a:pt x="57101" y="20968"/>
                    <a:pt x="54652" y="13449"/>
                    <a:pt x="49805" y="7538"/>
                  </a:cubicBezTo>
                  <a:cubicBezTo>
                    <a:pt x="44642" y="2314"/>
                    <a:pt x="37473" y="-416"/>
                    <a:pt x="30139" y="52"/>
                  </a:cubicBezTo>
                  <a:cubicBezTo>
                    <a:pt x="21993" y="-264"/>
                    <a:pt x="14088" y="2923"/>
                    <a:pt x="8442" y="8806"/>
                  </a:cubicBezTo>
                  <a:cubicBezTo>
                    <a:pt x="2593" y="15529"/>
                    <a:pt x="-414" y="24267"/>
                    <a:pt x="68" y="33167"/>
                  </a:cubicBezTo>
                  <a:cubicBezTo>
                    <a:pt x="-515" y="42036"/>
                    <a:pt x="2657" y="50742"/>
                    <a:pt x="8823" y="57148"/>
                  </a:cubicBezTo>
                  <a:cubicBezTo>
                    <a:pt x="15510" y="63083"/>
                    <a:pt x="24264" y="66140"/>
                    <a:pt x="33184" y="65649"/>
                  </a:cubicBezTo>
                  <a:cubicBezTo>
                    <a:pt x="37130" y="65668"/>
                    <a:pt x="41051" y="65155"/>
                    <a:pt x="44857" y="64126"/>
                  </a:cubicBezTo>
                  <a:cubicBezTo>
                    <a:pt x="48575" y="63105"/>
                    <a:pt x="52216" y="61833"/>
                    <a:pt x="55768" y="60320"/>
                  </a:cubicBezTo>
                  <a:lnTo>
                    <a:pt x="55768" y="48774"/>
                  </a:lnTo>
                  <a:lnTo>
                    <a:pt x="55768" y="48774"/>
                  </a:lnTo>
                  <a:cubicBezTo>
                    <a:pt x="52990" y="50973"/>
                    <a:pt x="49856" y="52689"/>
                    <a:pt x="46506" y="53849"/>
                  </a:cubicBezTo>
                  <a:cubicBezTo>
                    <a:pt x="42459" y="55450"/>
                    <a:pt x="38170" y="56310"/>
                    <a:pt x="33818" y="56386"/>
                  </a:cubicBezTo>
                  <a:cubicBezTo>
                    <a:pt x="30849" y="56438"/>
                    <a:pt x="27893" y="56010"/>
                    <a:pt x="25063" y="55118"/>
                  </a:cubicBezTo>
                  <a:cubicBezTo>
                    <a:pt x="22500" y="54227"/>
                    <a:pt x="20128" y="52848"/>
                    <a:pt x="18085" y="51058"/>
                  </a:cubicBezTo>
                  <a:cubicBezTo>
                    <a:pt x="16004" y="49053"/>
                    <a:pt x="14355" y="46632"/>
                    <a:pt x="13264" y="43952"/>
                  </a:cubicBezTo>
                  <a:cubicBezTo>
                    <a:pt x="12084" y="40747"/>
                    <a:pt x="11525" y="37344"/>
                    <a:pt x="11614" y="33929"/>
                  </a:cubicBezTo>
                  <a:lnTo>
                    <a:pt x="57799" y="33929"/>
                  </a:lnTo>
                  <a:close/>
                </a:path>
              </a:pathLst>
            </a:custGeom>
            <a:solidFill>
              <a:srgbClr val="FFFFFF"/>
            </a:solidFill>
            <a:ln w="12687" cap="flat">
              <a:noFill/>
              <a:prstDash val="solid"/>
              <a:miter/>
            </a:ln>
          </p:spPr>
          <p:txBody>
            <a:bodyPr rtlCol="0" anchor="ctr"/>
            <a:lstStyle/>
            <a:p>
              <a:endParaRPr lang="en-AU"/>
            </a:p>
          </p:txBody>
        </p:sp>
        <p:sp>
          <p:nvSpPr>
            <p:cNvPr id="50" name="Freeform: Shape 49">
              <a:extLst>
                <a:ext uri="{FF2B5EF4-FFF2-40B4-BE49-F238E27FC236}">
                  <a16:creationId xmlns:a16="http://schemas.microsoft.com/office/drawing/2014/main" id="{815472D2-FCDD-420C-8788-DEF7EACF32C3}"/>
                </a:ext>
              </a:extLst>
            </p:cNvPr>
            <p:cNvSpPr/>
            <p:nvPr/>
          </p:nvSpPr>
          <p:spPr>
            <a:xfrm>
              <a:off x="11482162" y="6419676"/>
              <a:ext cx="52468" cy="64500"/>
            </a:xfrm>
            <a:custGeom>
              <a:avLst/>
              <a:gdLst>
                <a:gd name="connsiteX0" fmla="*/ 51894 w 52468"/>
                <a:gd name="connsiteY0" fmla="*/ 64500 h 64500"/>
                <a:gd name="connsiteX1" fmla="*/ 41362 w 52468"/>
                <a:gd name="connsiteY1" fmla="*/ 64500 h 64500"/>
                <a:gd name="connsiteX2" fmla="*/ 41362 w 52468"/>
                <a:gd name="connsiteY2" fmla="*/ 28847 h 64500"/>
                <a:gd name="connsiteX3" fmla="*/ 41362 w 52468"/>
                <a:gd name="connsiteY3" fmla="*/ 20727 h 64500"/>
                <a:gd name="connsiteX4" fmla="*/ 39460 w 52468"/>
                <a:gd name="connsiteY4" fmla="*/ 14763 h 64500"/>
                <a:gd name="connsiteX5" fmla="*/ 35526 w 52468"/>
                <a:gd name="connsiteY5" fmla="*/ 11337 h 64500"/>
                <a:gd name="connsiteX6" fmla="*/ 28674 w 52468"/>
                <a:gd name="connsiteY6" fmla="*/ 10196 h 64500"/>
                <a:gd name="connsiteX7" fmla="*/ 19666 w 52468"/>
                <a:gd name="connsiteY7" fmla="*/ 12226 h 64500"/>
                <a:gd name="connsiteX8" fmla="*/ 10531 w 52468"/>
                <a:gd name="connsiteY8" fmla="*/ 17681 h 64500"/>
                <a:gd name="connsiteX9" fmla="*/ 10531 w 52468"/>
                <a:gd name="connsiteY9" fmla="*/ 64500 h 64500"/>
                <a:gd name="connsiteX10" fmla="*/ 0 w 52468"/>
                <a:gd name="connsiteY10" fmla="*/ 64500 h 64500"/>
                <a:gd name="connsiteX11" fmla="*/ 0 w 52468"/>
                <a:gd name="connsiteY11" fmla="*/ 1821 h 64500"/>
                <a:gd name="connsiteX12" fmla="*/ 10531 w 52468"/>
                <a:gd name="connsiteY12" fmla="*/ 1821 h 64500"/>
                <a:gd name="connsiteX13" fmla="*/ 10531 w 52468"/>
                <a:gd name="connsiteY13" fmla="*/ 8800 h 64500"/>
                <a:gd name="connsiteX14" fmla="*/ 20808 w 52468"/>
                <a:gd name="connsiteY14" fmla="*/ 2329 h 64500"/>
                <a:gd name="connsiteX15" fmla="*/ 31593 w 52468"/>
                <a:gd name="connsiteY15" fmla="*/ 45 h 64500"/>
                <a:gd name="connsiteX16" fmla="*/ 47072 w 52468"/>
                <a:gd name="connsiteY16" fmla="*/ 6262 h 64500"/>
                <a:gd name="connsiteX17" fmla="*/ 52402 w 52468"/>
                <a:gd name="connsiteY17" fmla="*/ 23772 h 6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68" h="64500">
                  <a:moveTo>
                    <a:pt x="51894" y="64500"/>
                  </a:moveTo>
                  <a:lnTo>
                    <a:pt x="41362" y="64500"/>
                  </a:lnTo>
                  <a:lnTo>
                    <a:pt x="41362" y="28847"/>
                  </a:lnTo>
                  <a:cubicBezTo>
                    <a:pt x="41566" y="26144"/>
                    <a:pt x="41566" y="23429"/>
                    <a:pt x="41362" y="20727"/>
                  </a:cubicBezTo>
                  <a:cubicBezTo>
                    <a:pt x="41197" y="18619"/>
                    <a:pt x="40551" y="16578"/>
                    <a:pt x="39460" y="14763"/>
                  </a:cubicBezTo>
                  <a:cubicBezTo>
                    <a:pt x="38571" y="13214"/>
                    <a:pt x="37188" y="12007"/>
                    <a:pt x="35526" y="11337"/>
                  </a:cubicBezTo>
                  <a:cubicBezTo>
                    <a:pt x="33344" y="10503"/>
                    <a:pt x="31009" y="10114"/>
                    <a:pt x="28674" y="10196"/>
                  </a:cubicBezTo>
                  <a:cubicBezTo>
                    <a:pt x="25566" y="10215"/>
                    <a:pt x="22483" y="10906"/>
                    <a:pt x="19666" y="12226"/>
                  </a:cubicBezTo>
                  <a:cubicBezTo>
                    <a:pt x="16456" y="13751"/>
                    <a:pt x="13398" y="15578"/>
                    <a:pt x="10531" y="17681"/>
                  </a:cubicBezTo>
                  <a:lnTo>
                    <a:pt x="10531" y="64500"/>
                  </a:lnTo>
                  <a:lnTo>
                    <a:pt x="0" y="64500"/>
                  </a:lnTo>
                  <a:lnTo>
                    <a:pt x="0" y="1821"/>
                  </a:lnTo>
                  <a:lnTo>
                    <a:pt x="10531" y="1821"/>
                  </a:lnTo>
                  <a:lnTo>
                    <a:pt x="10531" y="8800"/>
                  </a:lnTo>
                  <a:cubicBezTo>
                    <a:pt x="13652" y="6186"/>
                    <a:pt x="17103" y="4009"/>
                    <a:pt x="20808" y="2329"/>
                  </a:cubicBezTo>
                  <a:cubicBezTo>
                    <a:pt x="24221" y="893"/>
                    <a:pt x="27888" y="117"/>
                    <a:pt x="31593" y="45"/>
                  </a:cubicBezTo>
                  <a:cubicBezTo>
                    <a:pt x="37429" y="-356"/>
                    <a:pt x="43126" y="1934"/>
                    <a:pt x="47072" y="6262"/>
                  </a:cubicBezTo>
                  <a:cubicBezTo>
                    <a:pt x="50967" y="11232"/>
                    <a:pt x="52858" y="17476"/>
                    <a:pt x="52402" y="23772"/>
                  </a:cubicBezTo>
                  <a:close/>
                </a:path>
              </a:pathLst>
            </a:custGeom>
            <a:solidFill>
              <a:srgbClr val="FFFFFF"/>
            </a:solidFill>
            <a:ln w="12687" cap="flat">
              <a:noFill/>
              <a:prstDash val="solid"/>
              <a:miter/>
            </a:ln>
          </p:spPr>
          <p:txBody>
            <a:bodyPr rtlCol="0" anchor="ctr"/>
            <a:lstStyle/>
            <a:p>
              <a:endParaRPr lang="en-AU"/>
            </a:p>
          </p:txBody>
        </p:sp>
        <p:sp>
          <p:nvSpPr>
            <p:cNvPr id="51" name="Freeform: Shape 50">
              <a:extLst>
                <a:ext uri="{FF2B5EF4-FFF2-40B4-BE49-F238E27FC236}">
                  <a16:creationId xmlns:a16="http://schemas.microsoft.com/office/drawing/2014/main" id="{9A04A65C-36B6-44C5-B8BB-FA6706B8E516}"/>
                </a:ext>
              </a:extLst>
            </p:cNvPr>
            <p:cNvSpPr/>
            <p:nvPr/>
          </p:nvSpPr>
          <p:spPr>
            <a:xfrm>
              <a:off x="11544714" y="6403100"/>
              <a:ext cx="39459" cy="81965"/>
            </a:xfrm>
            <a:custGeom>
              <a:avLst/>
              <a:gdLst>
                <a:gd name="connsiteX0" fmla="*/ 39460 w 39459"/>
                <a:gd name="connsiteY0" fmla="*/ 80569 h 81965"/>
                <a:gd name="connsiteX1" fmla="*/ 32989 w 39459"/>
                <a:gd name="connsiteY1" fmla="*/ 81838 h 81965"/>
                <a:gd name="connsiteX2" fmla="*/ 26772 w 39459"/>
                <a:gd name="connsiteY2" fmla="*/ 81838 h 81965"/>
                <a:gd name="connsiteX3" fmla="*/ 12180 w 39459"/>
                <a:gd name="connsiteY3" fmla="*/ 76636 h 81965"/>
                <a:gd name="connsiteX4" fmla="*/ 7105 w 39459"/>
                <a:gd name="connsiteY4" fmla="*/ 60141 h 81965"/>
                <a:gd name="connsiteX5" fmla="*/ 7105 w 39459"/>
                <a:gd name="connsiteY5" fmla="*/ 27279 h 81965"/>
                <a:gd name="connsiteX6" fmla="*/ 0 w 39459"/>
                <a:gd name="connsiteY6" fmla="*/ 27279 h 81965"/>
                <a:gd name="connsiteX7" fmla="*/ 0 w 39459"/>
                <a:gd name="connsiteY7" fmla="*/ 18398 h 81965"/>
                <a:gd name="connsiteX8" fmla="*/ 7105 w 39459"/>
                <a:gd name="connsiteY8" fmla="*/ 18398 h 81965"/>
                <a:gd name="connsiteX9" fmla="*/ 7105 w 39459"/>
                <a:gd name="connsiteY9" fmla="*/ 0 h 81965"/>
                <a:gd name="connsiteX10" fmla="*/ 17763 w 39459"/>
                <a:gd name="connsiteY10" fmla="*/ 0 h 81965"/>
                <a:gd name="connsiteX11" fmla="*/ 17763 w 39459"/>
                <a:gd name="connsiteY11" fmla="*/ 18017 h 81965"/>
                <a:gd name="connsiteX12" fmla="*/ 39460 w 39459"/>
                <a:gd name="connsiteY12" fmla="*/ 18017 h 81965"/>
                <a:gd name="connsiteX13" fmla="*/ 39460 w 39459"/>
                <a:gd name="connsiteY13" fmla="*/ 26899 h 81965"/>
                <a:gd name="connsiteX14" fmla="*/ 17763 w 39459"/>
                <a:gd name="connsiteY14" fmla="*/ 26899 h 81965"/>
                <a:gd name="connsiteX15" fmla="*/ 17763 w 39459"/>
                <a:gd name="connsiteY15" fmla="*/ 55827 h 81965"/>
                <a:gd name="connsiteX16" fmla="*/ 17763 w 39459"/>
                <a:gd name="connsiteY16" fmla="*/ 63567 h 81965"/>
                <a:gd name="connsiteX17" fmla="*/ 19412 w 39459"/>
                <a:gd name="connsiteY17" fmla="*/ 68769 h 81965"/>
                <a:gd name="connsiteX18" fmla="*/ 22711 w 39459"/>
                <a:gd name="connsiteY18" fmla="*/ 72068 h 81965"/>
                <a:gd name="connsiteX19" fmla="*/ 29309 w 39459"/>
                <a:gd name="connsiteY19" fmla="*/ 73083 h 81965"/>
                <a:gd name="connsiteX20" fmla="*/ 34765 w 39459"/>
                <a:gd name="connsiteY20" fmla="*/ 72322 h 81965"/>
                <a:gd name="connsiteX21" fmla="*/ 38825 w 39459"/>
                <a:gd name="connsiteY21" fmla="*/ 71053 h 81965"/>
                <a:gd name="connsiteX22" fmla="*/ 38825 w 39459"/>
                <a:gd name="connsiteY22" fmla="*/ 71053 h 8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459" h="81965">
                  <a:moveTo>
                    <a:pt x="39460" y="80569"/>
                  </a:moveTo>
                  <a:cubicBezTo>
                    <a:pt x="37328" y="81101"/>
                    <a:pt x="35171" y="81524"/>
                    <a:pt x="32989" y="81838"/>
                  </a:cubicBezTo>
                  <a:cubicBezTo>
                    <a:pt x="30921" y="82008"/>
                    <a:pt x="28840" y="82008"/>
                    <a:pt x="26772" y="81838"/>
                  </a:cubicBezTo>
                  <a:cubicBezTo>
                    <a:pt x="21392" y="82218"/>
                    <a:pt x="16101" y="80333"/>
                    <a:pt x="12180" y="76636"/>
                  </a:cubicBezTo>
                  <a:cubicBezTo>
                    <a:pt x="8374" y="72026"/>
                    <a:pt x="6547" y="66094"/>
                    <a:pt x="7105" y="60141"/>
                  </a:cubicBezTo>
                  <a:lnTo>
                    <a:pt x="7105" y="27279"/>
                  </a:lnTo>
                  <a:lnTo>
                    <a:pt x="0" y="27279"/>
                  </a:lnTo>
                  <a:lnTo>
                    <a:pt x="0" y="18398"/>
                  </a:lnTo>
                  <a:lnTo>
                    <a:pt x="7105" y="18398"/>
                  </a:lnTo>
                  <a:lnTo>
                    <a:pt x="7105" y="0"/>
                  </a:lnTo>
                  <a:lnTo>
                    <a:pt x="17763" y="0"/>
                  </a:lnTo>
                  <a:lnTo>
                    <a:pt x="17763" y="18017"/>
                  </a:lnTo>
                  <a:lnTo>
                    <a:pt x="39460" y="18017"/>
                  </a:lnTo>
                  <a:lnTo>
                    <a:pt x="39460" y="26899"/>
                  </a:lnTo>
                  <a:lnTo>
                    <a:pt x="17763" y="26899"/>
                  </a:lnTo>
                  <a:lnTo>
                    <a:pt x="17763" y="55827"/>
                  </a:lnTo>
                  <a:cubicBezTo>
                    <a:pt x="17763" y="59126"/>
                    <a:pt x="17763" y="61664"/>
                    <a:pt x="17763" y="63567"/>
                  </a:cubicBezTo>
                  <a:cubicBezTo>
                    <a:pt x="18004" y="65384"/>
                    <a:pt x="18563" y="67145"/>
                    <a:pt x="19412" y="68769"/>
                  </a:cubicBezTo>
                  <a:cubicBezTo>
                    <a:pt x="20136" y="70193"/>
                    <a:pt x="21290" y="71347"/>
                    <a:pt x="22711" y="72068"/>
                  </a:cubicBezTo>
                  <a:cubicBezTo>
                    <a:pt x="24830" y="72827"/>
                    <a:pt x="27064" y="73171"/>
                    <a:pt x="29309" y="73083"/>
                  </a:cubicBezTo>
                  <a:cubicBezTo>
                    <a:pt x="31149" y="73070"/>
                    <a:pt x="32989" y="72815"/>
                    <a:pt x="34765" y="72322"/>
                  </a:cubicBezTo>
                  <a:lnTo>
                    <a:pt x="38825" y="71053"/>
                  </a:lnTo>
                  <a:lnTo>
                    <a:pt x="38825" y="71053"/>
                  </a:lnTo>
                  <a:close/>
                </a:path>
              </a:pathLst>
            </a:custGeom>
            <a:solidFill>
              <a:srgbClr val="FFFFFF"/>
            </a:solidFill>
            <a:ln w="12687" cap="flat">
              <a:noFill/>
              <a:prstDash val="solid"/>
              <a:miter/>
            </a:ln>
          </p:spPr>
          <p:txBody>
            <a:bodyPr rtlCol="0" anchor="ctr"/>
            <a:lstStyle/>
            <a:p>
              <a:endParaRPr lang="en-AU"/>
            </a:p>
          </p:txBody>
        </p:sp>
      </p:grpSp>
      <p:pic>
        <p:nvPicPr>
          <p:cNvPr id="52" name="Picture 51">
            <a:extLst>
              <a:ext uri="{FF2B5EF4-FFF2-40B4-BE49-F238E27FC236}">
                <a16:creationId xmlns:a16="http://schemas.microsoft.com/office/drawing/2014/main" id="{863383FF-78E9-457B-B5FB-EF42548EA548}"/>
              </a:ext>
            </a:extLst>
          </p:cNvPr>
          <p:cNvPicPr>
            <a:picLocks noChangeAspect="1"/>
          </p:cNvPicPr>
          <p:nvPr userDrawn="1"/>
        </p:nvPicPr>
        <p:blipFill>
          <a:blip r:embed="rId5"/>
          <a:stretch>
            <a:fillRect/>
          </a:stretch>
        </p:blipFill>
        <p:spPr>
          <a:xfrm>
            <a:off x="0" y="5488678"/>
            <a:ext cx="12192000" cy="1369320"/>
          </a:xfrm>
          <a:prstGeom prst="rect">
            <a:avLst/>
          </a:prstGeom>
        </p:spPr>
      </p:pic>
      <p:grpSp>
        <p:nvGrpSpPr>
          <p:cNvPr id="53" name="Group 52">
            <a:extLst>
              <a:ext uri="{FF2B5EF4-FFF2-40B4-BE49-F238E27FC236}">
                <a16:creationId xmlns:a16="http://schemas.microsoft.com/office/drawing/2014/main" id="{FF0A487D-37A7-4508-A74C-B05BB0D457FA}"/>
              </a:ext>
            </a:extLst>
          </p:cNvPr>
          <p:cNvGrpSpPr/>
          <p:nvPr userDrawn="1"/>
        </p:nvGrpSpPr>
        <p:grpSpPr>
          <a:xfrm>
            <a:off x="10037973" y="5838942"/>
            <a:ext cx="1532206" cy="641263"/>
            <a:chOff x="10051967" y="5852937"/>
            <a:chExt cx="1532206" cy="641263"/>
          </a:xfrm>
        </p:grpSpPr>
        <p:sp>
          <p:nvSpPr>
            <p:cNvPr id="54" name="Freeform: Shape 53">
              <a:extLst>
                <a:ext uri="{FF2B5EF4-FFF2-40B4-BE49-F238E27FC236}">
                  <a16:creationId xmlns:a16="http://schemas.microsoft.com/office/drawing/2014/main" id="{F061FA74-5607-454D-9395-91311ED51BBF}"/>
                </a:ext>
              </a:extLst>
            </p:cNvPr>
            <p:cNvSpPr/>
            <p:nvPr/>
          </p:nvSpPr>
          <p:spPr>
            <a:xfrm>
              <a:off x="10647289" y="5899132"/>
              <a:ext cx="150539" cy="595068"/>
            </a:xfrm>
            <a:custGeom>
              <a:avLst/>
              <a:gdLst>
                <a:gd name="connsiteX0" fmla="*/ 27407 w 150539"/>
                <a:gd name="connsiteY0" fmla="*/ 0 h 595068"/>
                <a:gd name="connsiteX1" fmla="*/ 0 w 150539"/>
                <a:gd name="connsiteY1" fmla="*/ 27406 h 595068"/>
                <a:gd name="connsiteX2" fmla="*/ 0 w 150539"/>
                <a:gd name="connsiteY2" fmla="*/ 567662 h 595068"/>
                <a:gd name="connsiteX3" fmla="*/ 27280 w 150539"/>
                <a:gd name="connsiteY3" fmla="*/ 595068 h 595068"/>
                <a:gd name="connsiteX4" fmla="*/ 27343 w 150539"/>
                <a:gd name="connsiteY4" fmla="*/ 60 h 595068"/>
                <a:gd name="connsiteX5" fmla="*/ 27280 w 150539"/>
                <a:gd name="connsiteY5" fmla="*/ 0 h 59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39" h="595068">
                  <a:moveTo>
                    <a:pt x="27407" y="0"/>
                  </a:moveTo>
                  <a:lnTo>
                    <a:pt x="0" y="27406"/>
                  </a:lnTo>
                  <a:cubicBezTo>
                    <a:pt x="149173" y="176598"/>
                    <a:pt x="149173" y="418470"/>
                    <a:pt x="0" y="567662"/>
                  </a:cubicBezTo>
                  <a:lnTo>
                    <a:pt x="27280" y="595068"/>
                  </a:lnTo>
                  <a:cubicBezTo>
                    <a:pt x="191602" y="430777"/>
                    <a:pt x="191628" y="164383"/>
                    <a:pt x="27343" y="60"/>
                  </a:cubicBezTo>
                  <a:cubicBezTo>
                    <a:pt x="27318" y="39"/>
                    <a:pt x="27305" y="20"/>
                    <a:pt x="27280" y="0"/>
                  </a:cubicBezTo>
                </a:path>
              </a:pathLst>
            </a:custGeom>
            <a:solidFill>
              <a:srgbClr val="F26522"/>
            </a:solidFill>
            <a:ln w="12687" cap="flat">
              <a:noFill/>
              <a:prstDash val="solid"/>
              <a:miter/>
            </a:ln>
          </p:spPr>
          <p:txBody>
            <a:bodyPr rtlCol="0" anchor="ctr"/>
            <a:lstStyle/>
            <a:p>
              <a:endParaRPr lang="en-AU"/>
            </a:p>
          </p:txBody>
        </p:sp>
        <p:sp>
          <p:nvSpPr>
            <p:cNvPr id="55" name="Freeform: Shape 54">
              <a:extLst>
                <a:ext uri="{FF2B5EF4-FFF2-40B4-BE49-F238E27FC236}">
                  <a16:creationId xmlns:a16="http://schemas.microsoft.com/office/drawing/2014/main" id="{6F8E3502-22CF-428B-9ED6-2A27794F4DD5}"/>
                </a:ext>
              </a:extLst>
            </p:cNvPr>
            <p:cNvSpPr/>
            <p:nvPr/>
          </p:nvSpPr>
          <p:spPr>
            <a:xfrm>
              <a:off x="10503534" y="5855231"/>
              <a:ext cx="242667" cy="482144"/>
            </a:xfrm>
            <a:custGeom>
              <a:avLst/>
              <a:gdLst>
                <a:gd name="connsiteX0" fmla="*/ 14845 w 242667"/>
                <a:gd name="connsiteY0" fmla="*/ 381 h 482144"/>
                <a:gd name="connsiteX1" fmla="*/ 0 w 242667"/>
                <a:gd name="connsiteY1" fmla="*/ 36034 h 482144"/>
                <a:gd name="connsiteX2" fmla="*/ 178901 w 242667"/>
                <a:gd name="connsiteY2" fmla="*/ 467427 h 482144"/>
                <a:gd name="connsiteX3" fmla="*/ 214681 w 242667"/>
                <a:gd name="connsiteY3" fmla="*/ 482145 h 482144"/>
                <a:gd name="connsiteX4" fmla="*/ 14845 w 242667"/>
                <a:gd name="connsiteY4" fmla="*/ 0 h 48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7" h="482144">
                  <a:moveTo>
                    <a:pt x="14845" y="381"/>
                  </a:moveTo>
                  <a:lnTo>
                    <a:pt x="0" y="36034"/>
                  </a:lnTo>
                  <a:cubicBezTo>
                    <a:pt x="168192" y="106093"/>
                    <a:pt x="248152" y="298899"/>
                    <a:pt x="178901" y="467427"/>
                  </a:cubicBezTo>
                  <a:lnTo>
                    <a:pt x="214681" y="482145"/>
                  </a:lnTo>
                  <a:cubicBezTo>
                    <a:pt x="292306" y="293822"/>
                    <a:pt x="202932" y="78190"/>
                    <a:pt x="14845" y="0"/>
                  </a:cubicBezTo>
                </a:path>
              </a:pathLst>
            </a:custGeom>
            <a:solidFill>
              <a:srgbClr val="F58220"/>
            </a:solidFill>
            <a:ln w="12687" cap="flat">
              <a:noFill/>
              <a:prstDash val="solid"/>
              <a:miter/>
            </a:ln>
          </p:spPr>
          <p:txBody>
            <a:bodyPr rtlCol="0" anchor="ctr"/>
            <a:lstStyle/>
            <a:p>
              <a:endParaRPr lang="en-AU"/>
            </a:p>
          </p:txBody>
        </p:sp>
        <p:sp>
          <p:nvSpPr>
            <p:cNvPr id="56" name="Freeform: Shape 55">
              <a:extLst>
                <a:ext uri="{FF2B5EF4-FFF2-40B4-BE49-F238E27FC236}">
                  <a16:creationId xmlns:a16="http://schemas.microsoft.com/office/drawing/2014/main" id="{4FDE83D2-E9FE-4EFC-A551-A4836A684451}"/>
                </a:ext>
              </a:extLst>
            </p:cNvPr>
            <p:cNvSpPr/>
            <p:nvPr/>
          </p:nvSpPr>
          <p:spPr>
            <a:xfrm>
              <a:off x="10377161" y="5879085"/>
              <a:ext cx="317200" cy="317834"/>
            </a:xfrm>
            <a:custGeom>
              <a:avLst/>
              <a:gdLst>
                <a:gd name="connsiteX0" fmla="*/ 0 w 317200"/>
                <a:gd name="connsiteY0" fmla="*/ 0 h 317834"/>
                <a:gd name="connsiteX1" fmla="*/ 0 w 317200"/>
                <a:gd name="connsiteY1" fmla="*/ 38698 h 317834"/>
                <a:gd name="connsiteX2" fmla="*/ 279137 w 317200"/>
                <a:gd name="connsiteY2" fmla="*/ 317835 h 317834"/>
                <a:gd name="connsiteX3" fmla="*/ 317201 w 317200"/>
                <a:gd name="connsiteY3" fmla="*/ 317835 h 317834"/>
                <a:gd name="connsiteX4" fmla="*/ 0 w 317200"/>
                <a:gd name="connsiteY4" fmla="*/ 634 h 31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200" h="317834">
                  <a:moveTo>
                    <a:pt x="0" y="0"/>
                  </a:moveTo>
                  <a:lnTo>
                    <a:pt x="0" y="38698"/>
                  </a:lnTo>
                  <a:cubicBezTo>
                    <a:pt x="154160" y="38698"/>
                    <a:pt x="279137" y="163672"/>
                    <a:pt x="279137" y="317835"/>
                  </a:cubicBezTo>
                  <a:lnTo>
                    <a:pt x="317201" y="317835"/>
                  </a:lnTo>
                  <a:cubicBezTo>
                    <a:pt x="316782" y="142824"/>
                    <a:pt x="175006" y="1053"/>
                    <a:pt x="0" y="634"/>
                  </a:cubicBezTo>
                </a:path>
              </a:pathLst>
            </a:custGeom>
            <a:solidFill>
              <a:srgbClr val="F99D1C"/>
            </a:solidFill>
            <a:ln w="12687" cap="flat">
              <a:noFill/>
              <a:prstDash val="solid"/>
              <a:miter/>
            </a:ln>
          </p:spPr>
          <p:txBody>
            <a:bodyPr rtlCol="0" anchor="ctr"/>
            <a:lstStyle/>
            <a:p>
              <a:endParaRPr lang="en-AU"/>
            </a:p>
          </p:txBody>
        </p:sp>
        <p:sp>
          <p:nvSpPr>
            <p:cNvPr id="57" name="Freeform: Shape 56">
              <a:extLst>
                <a:ext uri="{FF2B5EF4-FFF2-40B4-BE49-F238E27FC236}">
                  <a16:creationId xmlns:a16="http://schemas.microsoft.com/office/drawing/2014/main" id="{1EE1A354-70D8-4081-90DC-5B071DAA6D29}"/>
                </a:ext>
              </a:extLst>
            </p:cNvPr>
            <p:cNvSpPr/>
            <p:nvPr/>
          </p:nvSpPr>
          <p:spPr>
            <a:xfrm>
              <a:off x="10275150" y="5930733"/>
              <a:ext cx="347524" cy="178892"/>
            </a:xfrm>
            <a:custGeom>
              <a:avLst/>
              <a:gdLst>
                <a:gd name="connsiteX0" fmla="*/ 127 w 347524"/>
                <a:gd name="connsiteY0" fmla="*/ 20165 h 178892"/>
                <a:gd name="connsiteX1" fmla="*/ 14845 w 347524"/>
                <a:gd name="connsiteY1" fmla="*/ 55946 h 178892"/>
                <a:gd name="connsiteX2" fmla="*/ 311871 w 347524"/>
                <a:gd name="connsiteY2" fmla="*/ 178893 h 178892"/>
                <a:gd name="connsiteX3" fmla="*/ 347525 w 347524"/>
                <a:gd name="connsiteY3" fmla="*/ 164174 h 178892"/>
                <a:gd name="connsiteX4" fmla="*/ 0 w 347524"/>
                <a:gd name="connsiteY4" fmla="*/ 20165 h 178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524" h="178892">
                  <a:moveTo>
                    <a:pt x="127" y="20165"/>
                  </a:moveTo>
                  <a:lnTo>
                    <a:pt x="14845" y="55946"/>
                  </a:lnTo>
                  <a:cubicBezTo>
                    <a:pt x="130814" y="8061"/>
                    <a:pt x="263670" y="63052"/>
                    <a:pt x="311871" y="178893"/>
                  </a:cubicBezTo>
                  <a:lnTo>
                    <a:pt x="347525" y="164174"/>
                  </a:lnTo>
                  <a:cubicBezTo>
                    <a:pt x="291139" y="28630"/>
                    <a:pt x="135737" y="-35767"/>
                    <a:pt x="0" y="20165"/>
                  </a:cubicBezTo>
                </a:path>
              </a:pathLst>
            </a:custGeom>
            <a:solidFill>
              <a:srgbClr val="FDB913"/>
            </a:solidFill>
            <a:ln w="12687" cap="flat">
              <a:noFill/>
              <a:prstDash val="solid"/>
              <a:miter/>
            </a:ln>
          </p:spPr>
          <p:txBody>
            <a:bodyPr rtlCol="0" anchor="ctr"/>
            <a:lstStyle/>
            <a:p>
              <a:endParaRPr lang="en-AU"/>
            </a:p>
          </p:txBody>
        </p:sp>
        <p:sp>
          <p:nvSpPr>
            <p:cNvPr id="58" name="Freeform: Shape 57">
              <a:extLst>
                <a:ext uri="{FF2B5EF4-FFF2-40B4-BE49-F238E27FC236}">
                  <a16:creationId xmlns:a16="http://schemas.microsoft.com/office/drawing/2014/main" id="{BE32CA91-CCBB-4CD0-9E2A-CE809F9CD4D4}"/>
                </a:ext>
              </a:extLst>
            </p:cNvPr>
            <p:cNvSpPr/>
            <p:nvPr/>
          </p:nvSpPr>
          <p:spPr>
            <a:xfrm>
              <a:off x="10225539" y="5982357"/>
              <a:ext cx="303117" cy="90092"/>
            </a:xfrm>
            <a:custGeom>
              <a:avLst/>
              <a:gdLst>
                <a:gd name="connsiteX0" fmla="*/ 0 w 303117"/>
                <a:gd name="connsiteY0" fmla="*/ 62687 h 90092"/>
                <a:gd name="connsiteX1" fmla="*/ 27407 w 303117"/>
                <a:gd name="connsiteY1" fmla="*/ 90093 h 90092"/>
                <a:gd name="connsiteX2" fmla="*/ 275838 w 303117"/>
                <a:gd name="connsiteY2" fmla="*/ 90093 h 90092"/>
                <a:gd name="connsiteX3" fmla="*/ 303117 w 303117"/>
                <a:gd name="connsiteY3" fmla="*/ 62687 h 90092"/>
                <a:gd name="connsiteX4" fmla="*/ 0 w 303117"/>
                <a:gd name="connsiteY4" fmla="*/ 62687 h 90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117" h="90092">
                  <a:moveTo>
                    <a:pt x="0" y="62687"/>
                  </a:moveTo>
                  <a:lnTo>
                    <a:pt x="27407" y="90093"/>
                  </a:lnTo>
                  <a:cubicBezTo>
                    <a:pt x="96049" y="21594"/>
                    <a:pt x="207196" y="21594"/>
                    <a:pt x="275838" y="90093"/>
                  </a:cubicBezTo>
                  <a:lnTo>
                    <a:pt x="303117" y="62687"/>
                  </a:lnTo>
                  <a:cubicBezTo>
                    <a:pt x="219363" y="-20896"/>
                    <a:pt x="83754" y="-20896"/>
                    <a:pt x="0" y="62687"/>
                  </a:cubicBezTo>
                </a:path>
              </a:pathLst>
            </a:custGeom>
            <a:solidFill>
              <a:srgbClr val="FFD400"/>
            </a:solidFill>
            <a:ln w="12687" cap="flat">
              <a:noFill/>
              <a:prstDash val="solid"/>
              <a:miter/>
            </a:ln>
          </p:spPr>
          <p:txBody>
            <a:bodyPr rtlCol="0" anchor="ctr"/>
            <a:lstStyle/>
            <a:p>
              <a:endParaRPr lang="en-AU"/>
            </a:p>
          </p:txBody>
        </p:sp>
        <p:sp>
          <p:nvSpPr>
            <p:cNvPr id="59" name="Freeform: Shape 58">
              <a:extLst>
                <a:ext uri="{FF2B5EF4-FFF2-40B4-BE49-F238E27FC236}">
                  <a16:creationId xmlns:a16="http://schemas.microsoft.com/office/drawing/2014/main" id="{B900F76F-B800-408B-A1FF-4FE9666763CC}"/>
                </a:ext>
              </a:extLst>
            </p:cNvPr>
            <p:cNvSpPr/>
            <p:nvPr/>
          </p:nvSpPr>
          <p:spPr>
            <a:xfrm>
              <a:off x="10226427" y="6196666"/>
              <a:ext cx="72702" cy="91861"/>
            </a:xfrm>
            <a:custGeom>
              <a:avLst/>
              <a:gdLst>
                <a:gd name="connsiteX0" fmla="*/ 26264 w 72702"/>
                <a:gd name="connsiteY0" fmla="*/ 17890 h 91861"/>
                <a:gd name="connsiteX1" fmla="*/ 0 w 72702"/>
                <a:gd name="connsiteY1" fmla="*/ 17890 h 91861"/>
                <a:gd name="connsiteX2" fmla="*/ 0 w 72702"/>
                <a:gd name="connsiteY2" fmla="*/ 0 h 91861"/>
                <a:gd name="connsiteX3" fmla="*/ 72702 w 72702"/>
                <a:gd name="connsiteY3" fmla="*/ 0 h 91861"/>
                <a:gd name="connsiteX4" fmla="*/ 72702 w 72702"/>
                <a:gd name="connsiteY4" fmla="*/ 17890 h 91861"/>
                <a:gd name="connsiteX5" fmla="*/ 46565 w 72702"/>
                <a:gd name="connsiteY5" fmla="*/ 17890 h 91861"/>
                <a:gd name="connsiteX6" fmla="*/ 46565 w 72702"/>
                <a:gd name="connsiteY6" fmla="*/ 91861 h 91861"/>
                <a:gd name="connsiteX7" fmla="*/ 26264 w 72702"/>
                <a:gd name="connsiteY7" fmla="*/ 91861 h 91861"/>
                <a:gd name="connsiteX8" fmla="*/ 26264 w 72702"/>
                <a:gd name="connsiteY8" fmla="*/ 17890 h 9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702" h="91861">
                  <a:moveTo>
                    <a:pt x="26264" y="17890"/>
                  </a:moveTo>
                  <a:lnTo>
                    <a:pt x="0" y="17890"/>
                  </a:lnTo>
                  <a:lnTo>
                    <a:pt x="0" y="0"/>
                  </a:lnTo>
                  <a:lnTo>
                    <a:pt x="72702" y="0"/>
                  </a:lnTo>
                  <a:lnTo>
                    <a:pt x="72702" y="17890"/>
                  </a:lnTo>
                  <a:lnTo>
                    <a:pt x="46565" y="17890"/>
                  </a:lnTo>
                  <a:lnTo>
                    <a:pt x="46565" y="91861"/>
                  </a:lnTo>
                  <a:lnTo>
                    <a:pt x="26264" y="91861"/>
                  </a:lnTo>
                  <a:lnTo>
                    <a:pt x="26264" y="17890"/>
                  </a:lnTo>
                  <a:close/>
                </a:path>
              </a:pathLst>
            </a:custGeom>
            <a:solidFill>
              <a:srgbClr val="FFFFFF"/>
            </a:solidFill>
            <a:ln w="12687" cap="flat">
              <a:noFill/>
              <a:prstDash val="solid"/>
              <a:miter/>
            </a:ln>
          </p:spPr>
          <p:txBody>
            <a:bodyPr rtlCol="0" anchor="ctr"/>
            <a:lstStyle/>
            <a:p>
              <a:endParaRPr lang="en-AU"/>
            </a:p>
          </p:txBody>
        </p:sp>
        <p:sp>
          <p:nvSpPr>
            <p:cNvPr id="60" name="Freeform: Shape 59">
              <a:extLst>
                <a:ext uri="{FF2B5EF4-FFF2-40B4-BE49-F238E27FC236}">
                  <a16:creationId xmlns:a16="http://schemas.microsoft.com/office/drawing/2014/main" id="{0DD308C4-168E-4286-AD6D-7A12AF8E427F}"/>
                </a:ext>
              </a:extLst>
            </p:cNvPr>
            <p:cNvSpPr/>
            <p:nvPr/>
          </p:nvSpPr>
          <p:spPr>
            <a:xfrm>
              <a:off x="10287965" y="6196666"/>
              <a:ext cx="96555" cy="92241"/>
            </a:xfrm>
            <a:custGeom>
              <a:avLst/>
              <a:gdLst>
                <a:gd name="connsiteX0" fmla="*/ 40094 w 96555"/>
                <a:gd name="connsiteY0" fmla="*/ 0 h 92241"/>
                <a:gd name="connsiteX1" fmla="*/ 56842 w 96555"/>
                <a:gd name="connsiteY1" fmla="*/ 0 h 92241"/>
                <a:gd name="connsiteX2" fmla="*/ 96556 w 96555"/>
                <a:gd name="connsiteY2" fmla="*/ 92242 h 92241"/>
                <a:gd name="connsiteX3" fmla="*/ 73590 w 96555"/>
                <a:gd name="connsiteY3" fmla="*/ 92242 h 92241"/>
                <a:gd name="connsiteX4" fmla="*/ 65470 w 96555"/>
                <a:gd name="connsiteY4" fmla="*/ 72449 h 92241"/>
                <a:gd name="connsiteX5" fmla="*/ 29817 w 96555"/>
                <a:gd name="connsiteY5" fmla="*/ 72449 h 92241"/>
                <a:gd name="connsiteX6" fmla="*/ 22330 w 96555"/>
                <a:gd name="connsiteY6" fmla="*/ 92242 h 92241"/>
                <a:gd name="connsiteX7" fmla="*/ 0 w 96555"/>
                <a:gd name="connsiteY7" fmla="*/ 92242 h 92241"/>
                <a:gd name="connsiteX8" fmla="*/ 47833 w 96555"/>
                <a:gd name="connsiteY8" fmla="*/ 26772 h 92241"/>
                <a:gd name="connsiteX9" fmla="*/ 36668 w 96555"/>
                <a:gd name="connsiteY9" fmla="*/ 55320 h 92241"/>
                <a:gd name="connsiteX10" fmla="*/ 59126 w 96555"/>
                <a:gd name="connsiteY10" fmla="*/ 55320 h 9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555" h="92241">
                  <a:moveTo>
                    <a:pt x="40094" y="0"/>
                  </a:moveTo>
                  <a:lnTo>
                    <a:pt x="56842" y="0"/>
                  </a:lnTo>
                  <a:lnTo>
                    <a:pt x="96556" y="92242"/>
                  </a:lnTo>
                  <a:lnTo>
                    <a:pt x="73590" y="92242"/>
                  </a:lnTo>
                  <a:lnTo>
                    <a:pt x="65470" y="72449"/>
                  </a:lnTo>
                  <a:lnTo>
                    <a:pt x="29817" y="72449"/>
                  </a:lnTo>
                  <a:lnTo>
                    <a:pt x="22330" y="92242"/>
                  </a:lnTo>
                  <a:lnTo>
                    <a:pt x="0" y="92242"/>
                  </a:lnTo>
                  <a:close/>
                  <a:moveTo>
                    <a:pt x="47833" y="26772"/>
                  </a:moveTo>
                  <a:lnTo>
                    <a:pt x="36668" y="55320"/>
                  </a:lnTo>
                  <a:lnTo>
                    <a:pt x="59126" y="55320"/>
                  </a:lnTo>
                  <a:close/>
                </a:path>
              </a:pathLst>
            </a:custGeom>
            <a:solidFill>
              <a:srgbClr val="FFFFFF"/>
            </a:solidFill>
            <a:ln w="12687" cap="flat">
              <a:noFill/>
              <a:prstDash val="solid"/>
              <a:miter/>
            </a:ln>
          </p:spPr>
          <p:txBody>
            <a:bodyPr rtlCol="0" anchor="ctr"/>
            <a:lstStyle/>
            <a:p>
              <a:endParaRPr lang="en-AU"/>
            </a:p>
          </p:txBody>
        </p:sp>
        <p:sp>
          <p:nvSpPr>
            <p:cNvPr id="61" name="Freeform: Shape 60">
              <a:extLst>
                <a:ext uri="{FF2B5EF4-FFF2-40B4-BE49-F238E27FC236}">
                  <a16:creationId xmlns:a16="http://schemas.microsoft.com/office/drawing/2014/main" id="{399F2CAA-B248-4EED-B651-E7DAE5A5E4C9}"/>
                </a:ext>
              </a:extLst>
            </p:cNvPr>
            <p:cNvSpPr/>
            <p:nvPr/>
          </p:nvSpPr>
          <p:spPr>
            <a:xfrm>
              <a:off x="10391880" y="6196666"/>
              <a:ext cx="61663" cy="91861"/>
            </a:xfrm>
            <a:custGeom>
              <a:avLst/>
              <a:gdLst>
                <a:gd name="connsiteX0" fmla="*/ 0 w 61663"/>
                <a:gd name="connsiteY0" fmla="*/ 0 h 91861"/>
                <a:gd name="connsiteX1" fmla="*/ 61664 w 61663"/>
                <a:gd name="connsiteY1" fmla="*/ 0 h 91861"/>
                <a:gd name="connsiteX2" fmla="*/ 61664 w 61663"/>
                <a:gd name="connsiteY2" fmla="*/ 18651 h 91861"/>
                <a:gd name="connsiteX3" fmla="*/ 20301 w 61663"/>
                <a:gd name="connsiteY3" fmla="*/ 18651 h 91861"/>
                <a:gd name="connsiteX4" fmla="*/ 20301 w 61663"/>
                <a:gd name="connsiteY4" fmla="*/ 37303 h 91861"/>
                <a:gd name="connsiteX5" fmla="*/ 58492 w 61663"/>
                <a:gd name="connsiteY5" fmla="*/ 37303 h 91861"/>
                <a:gd name="connsiteX6" fmla="*/ 58492 w 61663"/>
                <a:gd name="connsiteY6" fmla="*/ 56081 h 91861"/>
                <a:gd name="connsiteX7" fmla="*/ 20301 w 61663"/>
                <a:gd name="connsiteY7" fmla="*/ 56081 h 91861"/>
                <a:gd name="connsiteX8" fmla="*/ 20301 w 61663"/>
                <a:gd name="connsiteY8" fmla="*/ 91861 h 91861"/>
                <a:gd name="connsiteX9" fmla="*/ 0 w 61663"/>
                <a:gd name="connsiteY9" fmla="*/ 91861 h 91861"/>
                <a:gd name="connsiteX10" fmla="*/ 0 w 61663"/>
                <a:gd name="connsiteY10" fmla="*/ 0 h 9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63" h="91861">
                  <a:moveTo>
                    <a:pt x="0" y="0"/>
                  </a:moveTo>
                  <a:lnTo>
                    <a:pt x="61664" y="0"/>
                  </a:lnTo>
                  <a:lnTo>
                    <a:pt x="61664" y="18651"/>
                  </a:lnTo>
                  <a:lnTo>
                    <a:pt x="20301" y="18651"/>
                  </a:lnTo>
                  <a:lnTo>
                    <a:pt x="20301" y="37303"/>
                  </a:lnTo>
                  <a:lnTo>
                    <a:pt x="58492" y="37303"/>
                  </a:lnTo>
                  <a:lnTo>
                    <a:pt x="58492" y="56081"/>
                  </a:lnTo>
                  <a:lnTo>
                    <a:pt x="20301" y="56081"/>
                  </a:lnTo>
                  <a:lnTo>
                    <a:pt x="20301" y="91861"/>
                  </a:lnTo>
                  <a:lnTo>
                    <a:pt x="0" y="91861"/>
                  </a:lnTo>
                  <a:lnTo>
                    <a:pt x="0" y="0"/>
                  </a:lnTo>
                  <a:close/>
                </a:path>
              </a:pathLst>
            </a:custGeom>
            <a:solidFill>
              <a:srgbClr val="FFFFFF"/>
            </a:solidFill>
            <a:ln w="12687" cap="flat">
              <a:noFill/>
              <a:prstDash val="solid"/>
              <a:miter/>
            </a:ln>
          </p:spPr>
          <p:txBody>
            <a:bodyPr rtlCol="0" anchor="ctr"/>
            <a:lstStyle/>
            <a:p>
              <a:endParaRPr lang="en-AU"/>
            </a:p>
          </p:txBody>
        </p:sp>
        <p:sp>
          <p:nvSpPr>
            <p:cNvPr id="62" name="Freeform: Shape 61">
              <a:extLst>
                <a:ext uri="{FF2B5EF4-FFF2-40B4-BE49-F238E27FC236}">
                  <a16:creationId xmlns:a16="http://schemas.microsoft.com/office/drawing/2014/main" id="{180C570D-AD88-4D26-9B51-9C57AE23B09F}"/>
                </a:ext>
              </a:extLst>
            </p:cNvPr>
            <p:cNvSpPr/>
            <p:nvPr/>
          </p:nvSpPr>
          <p:spPr>
            <a:xfrm>
              <a:off x="10466231" y="6196666"/>
              <a:ext cx="64835" cy="91861"/>
            </a:xfrm>
            <a:custGeom>
              <a:avLst/>
              <a:gdLst>
                <a:gd name="connsiteX0" fmla="*/ 0 w 64835"/>
                <a:gd name="connsiteY0" fmla="*/ 0 h 91861"/>
                <a:gd name="connsiteX1" fmla="*/ 62425 w 64835"/>
                <a:gd name="connsiteY1" fmla="*/ 0 h 91861"/>
                <a:gd name="connsiteX2" fmla="*/ 62425 w 64835"/>
                <a:gd name="connsiteY2" fmla="*/ 18651 h 91861"/>
                <a:gd name="connsiteX3" fmla="*/ 20301 w 64835"/>
                <a:gd name="connsiteY3" fmla="*/ 18651 h 91861"/>
                <a:gd name="connsiteX4" fmla="*/ 20301 w 64835"/>
                <a:gd name="connsiteY4" fmla="*/ 35780 h 91861"/>
                <a:gd name="connsiteX5" fmla="*/ 60141 w 64835"/>
                <a:gd name="connsiteY5" fmla="*/ 35780 h 91861"/>
                <a:gd name="connsiteX6" fmla="*/ 60141 w 64835"/>
                <a:gd name="connsiteY6" fmla="*/ 54432 h 91861"/>
                <a:gd name="connsiteX7" fmla="*/ 20301 w 64835"/>
                <a:gd name="connsiteY7" fmla="*/ 54432 h 91861"/>
                <a:gd name="connsiteX8" fmla="*/ 20301 w 64835"/>
                <a:gd name="connsiteY8" fmla="*/ 73210 h 91861"/>
                <a:gd name="connsiteX9" fmla="*/ 64836 w 64835"/>
                <a:gd name="connsiteY9" fmla="*/ 73210 h 91861"/>
                <a:gd name="connsiteX10" fmla="*/ 64836 w 64835"/>
                <a:gd name="connsiteY10" fmla="*/ 91861 h 91861"/>
                <a:gd name="connsiteX11" fmla="*/ 0 w 64835"/>
                <a:gd name="connsiteY11" fmla="*/ 91861 h 91861"/>
                <a:gd name="connsiteX12" fmla="*/ 0 w 64835"/>
                <a:gd name="connsiteY12" fmla="*/ 0 h 9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835" h="91861">
                  <a:moveTo>
                    <a:pt x="0" y="0"/>
                  </a:moveTo>
                  <a:lnTo>
                    <a:pt x="62425" y="0"/>
                  </a:lnTo>
                  <a:lnTo>
                    <a:pt x="62425" y="18651"/>
                  </a:lnTo>
                  <a:lnTo>
                    <a:pt x="20301" y="18651"/>
                  </a:lnTo>
                  <a:lnTo>
                    <a:pt x="20301" y="35780"/>
                  </a:lnTo>
                  <a:lnTo>
                    <a:pt x="60141" y="35780"/>
                  </a:lnTo>
                  <a:lnTo>
                    <a:pt x="60141" y="54432"/>
                  </a:lnTo>
                  <a:lnTo>
                    <a:pt x="20301" y="54432"/>
                  </a:lnTo>
                  <a:lnTo>
                    <a:pt x="20301" y="73210"/>
                  </a:lnTo>
                  <a:lnTo>
                    <a:pt x="64836" y="73210"/>
                  </a:lnTo>
                  <a:lnTo>
                    <a:pt x="64836" y="91861"/>
                  </a:lnTo>
                  <a:lnTo>
                    <a:pt x="0" y="91861"/>
                  </a:lnTo>
                  <a:lnTo>
                    <a:pt x="0" y="0"/>
                  </a:lnTo>
                  <a:close/>
                </a:path>
              </a:pathLst>
            </a:custGeom>
            <a:solidFill>
              <a:srgbClr val="FFFFFF"/>
            </a:solidFill>
            <a:ln w="12687" cap="flat">
              <a:noFill/>
              <a:prstDash val="solid"/>
              <a:miter/>
            </a:ln>
          </p:spPr>
          <p:txBody>
            <a:bodyPr rtlCol="0" anchor="ctr"/>
            <a:lstStyle/>
            <a:p>
              <a:endParaRPr lang="en-AU"/>
            </a:p>
          </p:txBody>
        </p:sp>
        <p:sp>
          <p:nvSpPr>
            <p:cNvPr id="63" name="Freeform: Shape 62">
              <a:extLst>
                <a:ext uri="{FF2B5EF4-FFF2-40B4-BE49-F238E27FC236}">
                  <a16:creationId xmlns:a16="http://schemas.microsoft.com/office/drawing/2014/main" id="{717C0035-05A4-4841-AC9E-4EDB7351E715}"/>
                </a:ext>
              </a:extLst>
            </p:cNvPr>
            <p:cNvSpPr/>
            <p:nvPr/>
          </p:nvSpPr>
          <p:spPr>
            <a:xfrm>
              <a:off x="10051967" y="6196412"/>
              <a:ext cx="71687" cy="92115"/>
            </a:xfrm>
            <a:custGeom>
              <a:avLst/>
              <a:gdLst>
                <a:gd name="connsiteX0" fmla="*/ 31593 w 71687"/>
                <a:gd name="connsiteY0" fmla="*/ 7740 h 92115"/>
                <a:gd name="connsiteX1" fmla="*/ 0 w 71687"/>
                <a:gd name="connsiteY1" fmla="*/ 7740 h 92115"/>
                <a:gd name="connsiteX2" fmla="*/ 0 w 71687"/>
                <a:gd name="connsiteY2" fmla="*/ 0 h 92115"/>
                <a:gd name="connsiteX3" fmla="*/ 71688 w 71687"/>
                <a:gd name="connsiteY3" fmla="*/ 0 h 92115"/>
                <a:gd name="connsiteX4" fmla="*/ 71688 w 71687"/>
                <a:gd name="connsiteY4" fmla="*/ 7740 h 92115"/>
                <a:gd name="connsiteX5" fmla="*/ 40095 w 71687"/>
                <a:gd name="connsiteY5" fmla="*/ 7740 h 92115"/>
                <a:gd name="connsiteX6" fmla="*/ 40095 w 71687"/>
                <a:gd name="connsiteY6" fmla="*/ 92115 h 92115"/>
                <a:gd name="connsiteX7" fmla="*/ 31593 w 71687"/>
                <a:gd name="connsiteY7" fmla="*/ 92115 h 92115"/>
                <a:gd name="connsiteX8" fmla="*/ 31593 w 71687"/>
                <a:gd name="connsiteY8" fmla="*/ 7740 h 9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87" h="92115">
                  <a:moveTo>
                    <a:pt x="31593" y="7740"/>
                  </a:moveTo>
                  <a:lnTo>
                    <a:pt x="0" y="7740"/>
                  </a:lnTo>
                  <a:lnTo>
                    <a:pt x="0" y="0"/>
                  </a:lnTo>
                  <a:lnTo>
                    <a:pt x="71688" y="0"/>
                  </a:lnTo>
                  <a:lnTo>
                    <a:pt x="71688" y="7740"/>
                  </a:lnTo>
                  <a:lnTo>
                    <a:pt x="40095" y="7740"/>
                  </a:lnTo>
                  <a:lnTo>
                    <a:pt x="40095" y="92115"/>
                  </a:lnTo>
                  <a:lnTo>
                    <a:pt x="31593" y="92115"/>
                  </a:lnTo>
                  <a:lnTo>
                    <a:pt x="31593" y="7740"/>
                  </a:lnTo>
                  <a:close/>
                </a:path>
              </a:pathLst>
            </a:custGeom>
            <a:solidFill>
              <a:srgbClr val="FFFFFF"/>
            </a:solidFill>
            <a:ln w="12687" cap="flat">
              <a:noFill/>
              <a:prstDash val="solid"/>
              <a:miter/>
            </a:ln>
          </p:spPr>
          <p:txBody>
            <a:bodyPr rtlCol="0" anchor="ctr"/>
            <a:lstStyle/>
            <a:p>
              <a:endParaRPr lang="en-AU"/>
            </a:p>
          </p:txBody>
        </p:sp>
        <p:sp>
          <p:nvSpPr>
            <p:cNvPr id="64" name="Freeform: Shape 63">
              <a:extLst>
                <a:ext uri="{FF2B5EF4-FFF2-40B4-BE49-F238E27FC236}">
                  <a16:creationId xmlns:a16="http://schemas.microsoft.com/office/drawing/2014/main" id="{93410060-80AD-4F2B-AA11-9B668167664E}"/>
                </a:ext>
              </a:extLst>
            </p:cNvPr>
            <p:cNvSpPr/>
            <p:nvPr/>
          </p:nvSpPr>
          <p:spPr>
            <a:xfrm>
              <a:off x="10114012" y="6227243"/>
              <a:ext cx="50371" cy="63473"/>
            </a:xfrm>
            <a:custGeom>
              <a:avLst/>
              <a:gdLst>
                <a:gd name="connsiteX0" fmla="*/ 49103 w 50371"/>
                <a:gd name="connsiteY0" fmla="*/ 36289 h 63473"/>
                <a:gd name="connsiteX1" fmla="*/ 50371 w 50371"/>
                <a:gd name="connsiteY1" fmla="*/ 61665 h 63473"/>
                <a:gd name="connsiteX2" fmla="*/ 43013 w 50371"/>
                <a:gd name="connsiteY2" fmla="*/ 61665 h 63473"/>
                <a:gd name="connsiteX3" fmla="*/ 42251 w 50371"/>
                <a:gd name="connsiteY3" fmla="*/ 51895 h 63473"/>
                <a:gd name="connsiteX4" fmla="*/ 42251 w 50371"/>
                <a:gd name="connsiteY4" fmla="*/ 51895 h 63473"/>
                <a:gd name="connsiteX5" fmla="*/ 21189 w 50371"/>
                <a:gd name="connsiteY5" fmla="*/ 63314 h 63473"/>
                <a:gd name="connsiteX6" fmla="*/ 139 w 50371"/>
                <a:gd name="connsiteY6" fmla="*/ 47118 h 63473"/>
                <a:gd name="connsiteX7" fmla="*/ 0 w 50371"/>
                <a:gd name="connsiteY7" fmla="*/ 45424 h 63473"/>
                <a:gd name="connsiteX8" fmla="*/ 33243 w 50371"/>
                <a:gd name="connsiteY8" fmla="*/ 25250 h 63473"/>
                <a:gd name="connsiteX9" fmla="*/ 42378 w 50371"/>
                <a:gd name="connsiteY9" fmla="*/ 25250 h 63473"/>
                <a:gd name="connsiteX10" fmla="*/ 42378 w 50371"/>
                <a:gd name="connsiteY10" fmla="*/ 21571 h 63473"/>
                <a:gd name="connsiteX11" fmla="*/ 25503 w 50371"/>
                <a:gd name="connsiteY11" fmla="*/ 6980 h 63473"/>
                <a:gd name="connsiteX12" fmla="*/ 7105 w 50371"/>
                <a:gd name="connsiteY12" fmla="*/ 13831 h 63473"/>
                <a:gd name="connsiteX13" fmla="*/ 2538 w 50371"/>
                <a:gd name="connsiteY13" fmla="*/ 8502 h 63473"/>
                <a:gd name="connsiteX14" fmla="*/ 25503 w 50371"/>
                <a:gd name="connsiteY14" fmla="*/ 1 h 63473"/>
                <a:gd name="connsiteX15" fmla="*/ 49357 w 50371"/>
                <a:gd name="connsiteY15" fmla="*/ 21698 h 63473"/>
                <a:gd name="connsiteX16" fmla="*/ 33497 w 50371"/>
                <a:gd name="connsiteY16" fmla="*/ 31341 h 63473"/>
                <a:gd name="connsiteX17" fmla="*/ 7486 w 50371"/>
                <a:gd name="connsiteY17" fmla="*/ 44917 h 63473"/>
                <a:gd name="connsiteX18" fmla="*/ 21189 w 50371"/>
                <a:gd name="connsiteY18" fmla="*/ 56082 h 63473"/>
                <a:gd name="connsiteX19" fmla="*/ 42099 w 50371"/>
                <a:gd name="connsiteY19" fmla="*/ 39710 h 63473"/>
                <a:gd name="connsiteX20" fmla="*/ 42124 w 50371"/>
                <a:gd name="connsiteY20" fmla="*/ 35401 h 63473"/>
                <a:gd name="connsiteX21" fmla="*/ 42124 w 50371"/>
                <a:gd name="connsiteY21" fmla="*/ 31341 h 6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71" h="63473">
                  <a:moveTo>
                    <a:pt x="49103" y="36289"/>
                  </a:moveTo>
                  <a:cubicBezTo>
                    <a:pt x="48938" y="44767"/>
                    <a:pt x="49369" y="53245"/>
                    <a:pt x="50371" y="61665"/>
                  </a:cubicBezTo>
                  <a:lnTo>
                    <a:pt x="43013" y="61665"/>
                  </a:lnTo>
                  <a:cubicBezTo>
                    <a:pt x="42492" y="58436"/>
                    <a:pt x="42238" y="55167"/>
                    <a:pt x="42251" y="51895"/>
                  </a:cubicBezTo>
                  <a:lnTo>
                    <a:pt x="42251" y="51895"/>
                  </a:lnTo>
                  <a:cubicBezTo>
                    <a:pt x="38140" y="59560"/>
                    <a:pt x="29855" y="64046"/>
                    <a:pt x="21189" y="63314"/>
                  </a:cubicBezTo>
                  <a:cubicBezTo>
                    <a:pt x="10912" y="64653"/>
                    <a:pt x="1485" y="57402"/>
                    <a:pt x="139" y="47118"/>
                  </a:cubicBezTo>
                  <a:cubicBezTo>
                    <a:pt x="64" y="46556"/>
                    <a:pt x="26" y="45990"/>
                    <a:pt x="0" y="45424"/>
                  </a:cubicBezTo>
                  <a:cubicBezTo>
                    <a:pt x="0" y="27027"/>
                    <a:pt x="21443" y="25250"/>
                    <a:pt x="33243" y="25250"/>
                  </a:cubicBezTo>
                  <a:lnTo>
                    <a:pt x="42378" y="25250"/>
                  </a:lnTo>
                  <a:lnTo>
                    <a:pt x="42378" y="21571"/>
                  </a:lnTo>
                  <a:cubicBezTo>
                    <a:pt x="42378" y="11167"/>
                    <a:pt x="35146" y="6980"/>
                    <a:pt x="25503" y="6980"/>
                  </a:cubicBezTo>
                  <a:cubicBezTo>
                    <a:pt x="18728" y="6888"/>
                    <a:pt x="12168" y="9333"/>
                    <a:pt x="7105" y="13831"/>
                  </a:cubicBezTo>
                  <a:lnTo>
                    <a:pt x="2538" y="8502"/>
                  </a:lnTo>
                  <a:cubicBezTo>
                    <a:pt x="8894" y="2956"/>
                    <a:pt x="17065" y="-67"/>
                    <a:pt x="25503" y="1"/>
                  </a:cubicBezTo>
                  <a:cubicBezTo>
                    <a:pt x="40094" y="1"/>
                    <a:pt x="49357" y="6472"/>
                    <a:pt x="49357" y="21698"/>
                  </a:cubicBezTo>
                  <a:close/>
                  <a:moveTo>
                    <a:pt x="33497" y="31341"/>
                  </a:moveTo>
                  <a:cubicBezTo>
                    <a:pt x="20809" y="31341"/>
                    <a:pt x="7486" y="34639"/>
                    <a:pt x="7486" y="44917"/>
                  </a:cubicBezTo>
                  <a:cubicBezTo>
                    <a:pt x="8285" y="51731"/>
                    <a:pt x="14350" y="56677"/>
                    <a:pt x="21189" y="56082"/>
                  </a:cubicBezTo>
                  <a:cubicBezTo>
                    <a:pt x="31479" y="57334"/>
                    <a:pt x="40843" y="50005"/>
                    <a:pt x="42099" y="39710"/>
                  </a:cubicBezTo>
                  <a:cubicBezTo>
                    <a:pt x="42276" y="38280"/>
                    <a:pt x="42276" y="36833"/>
                    <a:pt x="42124" y="35401"/>
                  </a:cubicBezTo>
                  <a:lnTo>
                    <a:pt x="42124" y="31341"/>
                  </a:lnTo>
                  <a:close/>
                </a:path>
              </a:pathLst>
            </a:custGeom>
            <a:solidFill>
              <a:srgbClr val="FFFFFF"/>
            </a:solidFill>
            <a:ln w="12687" cap="flat">
              <a:noFill/>
              <a:prstDash val="solid"/>
              <a:miter/>
            </a:ln>
          </p:spPr>
          <p:txBody>
            <a:bodyPr rtlCol="0" anchor="ctr"/>
            <a:lstStyle/>
            <a:p>
              <a:endParaRPr lang="en-AU"/>
            </a:p>
          </p:txBody>
        </p:sp>
        <p:sp>
          <p:nvSpPr>
            <p:cNvPr id="65" name="Freeform: Shape 64">
              <a:extLst>
                <a:ext uri="{FF2B5EF4-FFF2-40B4-BE49-F238E27FC236}">
                  <a16:creationId xmlns:a16="http://schemas.microsoft.com/office/drawing/2014/main" id="{5E224389-1D4F-4192-A203-E8028EFFFA38}"/>
                </a:ext>
              </a:extLst>
            </p:cNvPr>
            <p:cNvSpPr/>
            <p:nvPr/>
          </p:nvSpPr>
          <p:spPr>
            <a:xfrm>
              <a:off x="10176944" y="6226747"/>
              <a:ext cx="45930" cy="63551"/>
            </a:xfrm>
            <a:custGeom>
              <a:avLst/>
              <a:gdLst>
                <a:gd name="connsiteX0" fmla="*/ 6724 w 45930"/>
                <a:gd name="connsiteY0" fmla="*/ 46428 h 63551"/>
                <a:gd name="connsiteX1" fmla="*/ 24107 w 45930"/>
                <a:gd name="connsiteY1" fmla="*/ 56324 h 63551"/>
                <a:gd name="connsiteX2" fmla="*/ 37937 w 45930"/>
                <a:gd name="connsiteY2" fmla="*/ 45286 h 63551"/>
                <a:gd name="connsiteX3" fmla="*/ 2284 w 45930"/>
                <a:gd name="connsiteY3" fmla="*/ 17372 h 63551"/>
                <a:gd name="connsiteX4" fmla="*/ 21924 w 45930"/>
                <a:gd name="connsiteY4" fmla="*/ 37 h 63551"/>
                <a:gd name="connsiteX5" fmla="*/ 22838 w 45930"/>
                <a:gd name="connsiteY5" fmla="*/ 117 h 63551"/>
                <a:gd name="connsiteX6" fmla="*/ 44027 w 45930"/>
                <a:gd name="connsiteY6" fmla="*/ 11409 h 63551"/>
                <a:gd name="connsiteX7" fmla="*/ 37049 w 45930"/>
                <a:gd name="connsiteY7" fmla="*/ 15596 h 63551"/>
                <a:gd name="connsiteX8" fmla="*/ 22838 w 45930"/>
                <a:gd name="connsiteY8" fmla="*/ 7095 h 63551"/>
                <a:gd name="connsiteX9" fmla="*/ 10150 w 45930"/>
                <a:gd name="connsiteY9" fmla="*/ 16738 h 63551"/>
                <a:gd name="connsiteX10" fmla="*/ 45931 w 45930"/>
                <a:gd name="connsiteY10" fmla="*/ 44778 h 63551"/>
                <a:gd name="connsiteX11" fmla="*/ 25642 w 45930"/>
                <a:gd name="connsiteY11" fmla="*/ 63536 h 63551"/>
                <a:gd name="connsiteX12" fmla="*/ 24234 w 45930"/>
                <a:gd name="connsiteY12" fmla="*/ 63430 h 63551"/>
                <a:gd name="connsiteX13" fmla="*/ 0 w 45930"/>
                <a:gd name="connsiteY13" fmla="*/ 50742 h 6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930" h="63551">
                  <a:moveTo>
                    <a:pt x="6724" y="46428"/>
                  </a:moveTo>
                  <a:cubicBezTo>
                    <a:pt x="10239" y="52688"/>
                    <a:pt x="16926" y="56494"/>
                    <a:pt x="24107" y="56324"/>
                  </a:cubicBezTo>
                  <a:cubicBezTo>
                    <a:pt x="30946" y="56997"/>
                    <a:pt x="37074" y="52103"/>
                    <a:pt x="37937" y="45286"/>
                  </a:cubicBezTo>
                  <a:cubicBezTo>
                    <a:pt x="37937" y="28791"/>
                    <a:pt x="2284" y="40338"/>
                    <a:pt x="2284" y="17372"/>
                  </a:cubicBezTo>
                  <a:cubicBezTo>
                    <a:pt x="2918" y="7161"/>
                    <a:pt x="11711" y="-600"/>
                    <a:pt x="21924" y="37"/>
                  </a:cubicBezTo>
                  <a:cubicBezTo>
                    <a:pt x="22229" y="56"/>
                    <a:pt x="22534" y="82"/>
                    <a:pt x="22838" y="117"/>
                  </a:cubicBezTo>
                  <a:cubicBezTo>
                    <a:pt x="31504" y="-624"/>
                    <a:pt x="39802" y="3797"/>
                    <a:pt x="44027" y="11409"/>
                  </a:cubicBezTo>
                  <a:lnTo>
                    <a:pt x="37049" y="15596"/>
                  </a:lnTo>
                  <a:cubicBezTo>
                    <a:pt x="34473" y="10137"/>
                    <a:pt x="28865" y="6778"/>
                    <a:pt x="22838" y="7095"/>
                  </a:cubicBezTo>
                  <a:cubicBezTo>
                    <a:pt x="17256" y="7095"/>
                    <a:pt x="10150" y="10521"/>
                    <a:pt x="10150" y="16738"/>
                  </a:cubicBezTo>
                  <a:cubicBezTo>
                    <a:pt x="10150" y="32978"/>
                    <a:pt x="45931" y="20417"/>
                    <a:pt x="45931" y="44778"/>
                  </a:cubicBezTo>
                  <a:cubicBezTo>
                    <a:pt x="45512" y="55562"/>
                    <a:pt x="36427" y="63959"/>
                    <a:pt x="25642" y="63536"/>
                  </a:cubicBezTo>
                  <a:cubicBezTo>
                    <a:pt x="25172" y="63517"/>
                    <a:pt x="24703" y="63482"/>
                    <a:pt x="24234" y="63430"/>
                  </a:cubicBezTo>
                  <a:cubicBezTo>
                    <a:pt x="14426" y="64015"/>
                    <a:pt x="5100" y="59132"/>
                    <a:pt x="0" y="50742"/>
                  </a:cubicBezTo>
                  <a:close/>
                </a:path>
              </a:pathLst>
            </a:custGeom>
            <a:solidFill>
              <a:srgbClr val="FFFFFF"/>
            </a:solidFill>
            <a:ln w="12687" cap="flat">
              <a:noFill/>
              <a:prstDash val="solid"/>
              <a:miter/>
            </a:ln>
          </p:spPr>
          <p:txBody>
            <a:bodyPr rtlCol="0" anchor="ctr"/>
            <a:lstStyle/>
            <a:p>
              <a:endParaRPr lang="en-AU"/>
            </a:p>
          </p:txBody>
        </p:sp>
        <p:sp>
          <p:nvSpPr>
            <p:cNvPr id="66" name="Freeform: Shape 65">
              <a:extLst>
                <a:ext uri="{FF2B5EF4-FFF2-40B4-BE49-F238E27FC236}">
                  <a16:creationId xmlns:a16="http://schemas.microsoft.com/office/drawing/2014/main" id="{AEB80FFD-DD8C-4E5E-8488-377822C9AA56}"/>
                </a:ext>
              </a:extLst>
            </p:cNvPr>
            <p:cNvSpPr/>
            <p:nvPr/>
          </p:nvSpPr>
          <p:spPr>
            <a:xfrm>
              <a:off x="11263928" y="6171036"/>
              <a:ext cx="49229" cy="18899"/>
            </a:xfrm>
            <a:custGeom>
              <a:avLst/>
              <a:gdLst>
                <a:gd name="connsiteX0" fmla="*/ 0 w 49229"/>
                <a:gd name="connsiteY0" fmla="*/ 0 h 18899"/>
                <a:gd name="connsiteX1" fmla="*/ 49230 w 49229"/>
                <a:gd name="connsiteY1" fmla="*/ 4948 h 18899"/>
                <a:gd name="connsiteX2" fmla="*/ 21823 w 49229"/>
                <a:gd name="connsiteY2" fmla="*/ 18524 h 18899"/>
                <a:gd name="connsiteX3" fmla="*/ 0 w 49229"/>
                <a:gd name="connsiteY3" fmla="*/ 0 h 18899"/>
              </a:gdLst>
              <a:ahLst/>
              <a:cxnLst>
                <a:cxn ang="0">
                  <a:pos x="connsiteX0" y="connsiteY0"/>
                </a:cxn>
                <a:cxn ang="0">
                  <a:pos x="connsiteX1" y="connsiteY1"/>
                </a:cxn>
                <a:cxn ang="0">
                  <a:pos x="connsiteX2" y="connsiteY2"/>
                </a:cxn>
                <a:cxn ang="0">
                  <a:pos x="connsiteX3" y="connsiteY3"/>
                </a:cxn>
              </a:cxnLst>
              <a:rect l="l" t="t" r="r" b="b"/>
              <a:pathLst>
                <a:path w="49229" h="18899">
                  <a:moveTo>
                    <a:pt x="0" y="0"/>
                  </a:moveTo>
                  <a:cubicBezTo>
                    <a:pt x="15657" y="6095"/>
                    <a:pt x="32672" y="7807"/>
                    <a:pt x="49230" y="4948"/>
                  </a:cubicBezTo>
                  <a:cubicBezTo>
                    <a:pt x="36542" y="11165"/>
                    <a:pt x="41743" y="20935"/>
                    <a:pt x="21823" y="18524"/>
                  </a:cubicBezTo>
                  <a:cubicBezTo>
                    <a:pt x="1903" y="16114"/>
                    <a:pt x="9135" y="9770"/>
                    <a:pt x="0" y="0"/>
                  </a:cubicBezTo>
                </a:path>
              </a:pathLst>
            </a:custGeom>
            <a:solidFill>
              <a:srgbClr val="FFFFFF"/>
            </a:solidFill>
            <a:ln w="12687" cap="flat">
              <a:noFill/>
              <a:prstDash val="solid"/>
              <a:miter/>
            </a:ln>
          </p:spPr>
          <p:txBody>
            <a:bodyPr rtlCol="0" anchor="ctr"/>
            <a:lstStyle/>
            <a:p>
              <a:endParaRPr lang="en-AU"/>
            </a:p>
          </p:txBody>
        </p:sp>
        <p:sp>
          <p:nvSpPr>
            <p:cNvPr id="67" name="Freeform: Shape 66">
              <a:extLst>
                <a:ext uri="{FF2B5EF4-FFF2-40B4-BE49-F238E27FC236}">
                  <a16:creationId xmlns:a16="http://schemas.microsoft.com/office/drawing/2014/main" id="{3BAC7B8E-7968-4237-B42D-8AF4EDB9A1C0}"/>
                </a:ext>
              </a:extLst>
            </p:cNvPr>
            <p:cNvSpPr/>
            <p:nvPr/>
          </p:nvSpPr>
          <p:spPr>
            <a:xfrm>
              <a:off x="11088072" y="5925777"/>
              <a:ext cx="84374" cy="52147"/>
            </a:xfrm>
            <a:custGeom>
              <a:avLst/>
              <a:gdLst>
                <a:gd name="connsiteX0" fmla="*/ 33496 w 84374"/>
                <a:gd name="connsiteY0" fmla="*/ 52148 h 52147"/>
                <a:gd name="connsiteX1" fmla="*/ 0 w 84374"/>
                <a:gd name="connsiteY1" fmla="*/ 0 h 52147"/>
                <a:gd name="connsiteX2" fmla="*/ 84375 w 84374"/>
                <a:gd name="connsiteY2" fmla="*/ 46946 h 52147"/>
                <a:gd name="connsiteX3" fmla="*/ 33623 w 84374"/>
                <a:gd name="connsiteY3" fmla="*/ 52148 h 52147"/>
              </a:gdLst>
              <a:ahLst/>
              <a:cxnLst>
                <a:cxn ang="0">
                  <a:pos x="connsiteX0" y="connsiteY0"/>
                </a:cxn>
                <a:cxn ang="0">
                  <a:pos x="connsiteX1" y="connsiteY1"/>
                </a:cxn>
                <a:cxn ang="0">
                  <a:pos x="connsiteX2" y="connsiteY2"/>
                </a:cxn>
                <a:cxn ang="0">
                  <a:pos x="connsiteX3" y="connsiteY3"/>
                </a:cxn>
              </a:cxnLst>
              <a:rect l="l" t="t" r="r" b="b"/>
              <a:pathLst>
                <a:path w="84374" h="52147">
                  <a:moveTo>
                    <a:pt x="33496" y="52148"/>
                  </a:moveTo>
                  <a:cubicBezTo>
                    <a:pt x="33496" y="52148"/>
                    <a:pt x="31720" y="39460"/>
                    <a:pt x="0" y="0"/>
                  </a:cubicBezTo>
                  <a:cubicBezTo>
                    <a:pt x="46058" y="16368"/>
                    <a:pt x="56715" y="23473"/>
                    <a:pt x="84375" y="46946"/>
                  </a:cubicBezTo>
                  <a:cubicBezTo>
                    <a:pt x="67335" y="47230"/>
                    <a:pt x="50359" y="48971"/>
                    <a:pt x="33623" y="52148"/>
                  </a:cubicBezTo>
                </a:path>
              </a:pathLst>
            </a:custGeom>
            <a:solidFill>
              <a:srgbClr val="FFFFFF"/>
            </a:solidFill>
            <a:ln w="12687" cap="flat">
              <a:noFill/>
              <a:prstDash val="solid"/>
              <a:miter/>
            </a:ln>
          </p:spPr>
          <p:txBody>
            <a:bodyPr rtlCol="0" anchor="ctr"/>
            <a:lstStyle/>
            <a:p>
              <a:endParaRPr lang="en-AU"/>
            </a:p>
          </p:txBody>
        </p:sp>
        <p:sp>
          <p:nvSpPr>
            <p:cNvPr id="68" name="Freeform: Shape 67">
              <a:extLst>
                <a:ext uri="{FF2B5EF4-FFF2-40B4-BE49-F238E27FC236}">
                  <a16:creationId xmlns:a16="http://schemas.microsoft.com/office/drawing/2014/main" id="{32BD8716-27AF-4B27-88DD-ADC01B70223B}"/>
                </a:ext>
              </a:extLst>
            </p:cNvPr>
            <p:cNvSpPr/>
            <p:nvPr/>
          </p:nvSpPr>
          <p:spPr>
            <a:xfrm>
              <a:off x="11376725" y="5886190"/>
              <a:ext cx="78919" cy="92876"/>
            </a:xfrm>
            <a:custGeom>
              <a:avLst/>
              <a:gdLst>
                <a:gd name="connsiteX0" fmla="*/ 28928 w 78919"/>
                <a:gd name="connsiteY0" fmla="*/ 92876 h 92876"/>
                <a:gd name="connsiteX1" fmla="*/ 78919 w 78919"/>
                <a:gd name="connsiteY1" fmla="*/ 0 h 92876"/>
                <a:gd name="connsiteX2" fmla="*/ 0 w 78919"/>
                <a:gd name="connsiteY2" fmla="*/ 86913 h 92876"/>
                <a:gd name="connsiteX3" fmla="*/ 28928 w 78919"/>
                <a:gd name="connsiteY3" fmla="*/ 92876 h 92876"/>
              </a:gdLst>
              <a:ahLst/>
              <a:cxnLst>
                <a:cxn ang="0">
                  <a:pos x="connsiteX0" y="connsiteY0"/>
                </a:cxn>
                <a:cxn ang="0">
                  <a:pos x="connsiteX1" y="connsiteY1"/>
                </a:cxn>
                <a:cxn ang="0">
                  <a:pos x="connsiteX2" y="connsiteY2"/>
                </a:cxn>
                <a:cxn ang="0">
                  <a:pos x="connsiteX3" y="connsiteY3"/>
                </a:cxn>
              </a:cxnLst>
              <a:rect l="l" t="t" r="r" b="b"/>
              <a:pathLst>
                <a:path w="78919" h="92876">
                  <a:moveTo>
                    <a:pt x="28928" y="92876"/>
                  </a:moveTo>
                  <a:cubicBezTo>
                    <a:pt x="38381" y="58548"/>
                    <a:pt x="55471" y="26798"/>
                    <a:pt x="78919" y="0"/>
                  </a:cubicBezTo>
                  <a:cubicBezTo>
                    <a:pt x="41845" y="16970"/>
                    <a:pt x="13322" y="48376"/>
                    <a:pt x="0" y="86913"/>
                  </a:cubicBezTo>
                  <a:cubicBezTo>
                    <a:pt x="9516" y="89458"/>
                    <a:pt x="19184" y="91449"/>
                    <a:pt x="28928" y="92876"/>
                  </a:cubicBezTo>
                </a:path>
              </a:pathLst>
            </a:custGeom>
            <a:solidFill>
              <a:srgbClr val="FFFFFF"/>
            </a:solidFill>
            <a:ln w="12687" cap="flat">
              <a:noFill/>
              <a:prstDash val="solid"/>
              <a:miter/>
            </a:ln>
          </p:spPr>
          <p:txBody>
            <a:bodyPr rtlCol="0" anchor="ctr"/>
            <a:lstStyle/>
            <a:p>
              <a:endParaRPr lang="en-AU"/>
            </a:p>
          </p:txBody>
        </p:sp>
        <p:sp>
          <p:nvSpPr>
            <p:cNvPr id="69" name="Freeform: Shape 68">
              <a:extLst>
                <a:ext uri="{FF2B5EF4-FFF2-40B4-BE49-F238E27FC236}">
                  <a16:creationId xmlns:a16="http://schemas.microsoft.com/office/drawing/2014/main" id="{62E7E1D0-2EFA-44C0-B0A2-4982DB3B18FB}"/>
                </a:ext>
              </a:extLst>
            </p:cNvPr>
            <p:cNvSpPr/>
            <p:nvPr/>
          </p:nvSpPr>
          <p:spPr>
            <a:xfrm>
              <a:off x="11222438" y="6051098"/>
              <a:ext cx="45847" cy="40257"/>
            </a:xfrm>
            <a:custGeom>
              <a:avLst/>
              <a:gdLst>
                <a:gd name="connsiteX0" fmla="*/ 38191 w 45847"/>
                <a:gd name="connsiteY0" fmla="*/ 5873 h 40257"/>
                <a:gd name="connsiteX1" fmla="*/ 42124 w 45847"/>
                <a:gd name="connsiteY1" fmla="*/ 9172 h 40257"/>
                <a:gd name="connsiteX2" fmla="*/ 42124 w 45847"/>
                <a:gd name="connsiteY2" fmla="*/ 9172 h 40257"/>
                <a:gd name="connsiteX3" fmla="*/ 45677 w 45847"/>
                <a:gd name="connsiteY3" fmla="*/ 40257 h 40257"/>
                <a:gd name="connsiteX4" fmla="*/ 44535 w 45847"/>
                <a:gd name="connsiteY4" fmla="*/ 40257 h 40257"/>
                <a:gd name="connsiteX5" fmla="*/ 0 w 45847"/>
                <a:gd name="connsiteY5" fmla="*/ 2193 h 40257"/>
                <a:gd name="connsiteX6" fmla="*/ 888 w 45847"/>
                <a:gd name="connsiteY6" fmla="*/ 1305 h 40257"/>
                <a:gd name="connsiteX7" fmla="*/ 7740 w 45847"/>
                <a:gd name="connsiteY7" fmla="*/ 36 h 40257"/>
                <a:gd name="connsiteX8" fmla="*/ 38191 w 45847"/>
                <a:gd name="connsiteY8" fmla="*/ 5873 h 4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47" h="40257">
                  <a:moveTo>
                    <a:pt x="38191" y="5873"/>
                  </a:moveTo>
                  <a:cubicBezTo>
                    <a:pt x="39587" y="6761"/>
                    <a:pt x="41617" y="7269"/>
                    <a:pt x="42124" y="9172"/>
                  </a:cubicBezTo>
                  <a:lnTo>
                    <a:pt x="42124" y="9172"/>
                  </a:lnTo>
                  <a:cubicBezTo>
                    <a:pt x="45119" y="19246"/>
                    <a:pt x="46324" y="29767"/>
                    <a:pt x="45677" y="40257"/>
                  </a:cubicBezTo>
                  <a:lnTo>
                    <a:pt x="44535" y="40257"/>
                  </a:lnTo>
                  <a:cubicBezTo>
                    <a:pt x="32748" y="24377"/>
                    <a:pt x="17522" y="11366"/>
                    <a:pt x="0" y="2193"/>
                  </a:cubicBezTo>
                  <a:lnTo>
                    <a:pt x="888" y="1305"/>
                  </a:lnTo>
                  <a:lnTo>
                    <a:pt x="7740" y="36"/>
                  </a:lnTo>
                  <a:cubicBezTo>
                    <a:pt x="18195" y="-300"/>
                    <a:pt x="28599" y="1693"/>
                    <a:pt x="38191" y="5873"/>
                  </a:cubicBezTo>
                </a:path>
              </a:pathLst>
            </a:custGeom>
            <a:solidFill>
              <a:srgbClr val="FFFFFF"/>
            </a:solidFill>
            <a:ln w="12687" cap="flat">
              <a:noFill/>
              <a:prstDash val="solid"/>
              <a:miter/>
            </a:ln>
          </p:spPr>
          <p:txBody>
            <a:bodyPr rtlCol="0" anchor="ctr"/>
            <a:lstStyle/>
            <a:p>
              <a:endParaRPr lang="en-AU"/>
            </a:p>
          </p:txBody>
        </p:sp>
        <p:sp>
          <p:nvSpPr>
            <p:cNvPr id="70" name="Freeform: Shape 69">
              <a:extLst>
                <a:ext uri="{FF2B5EF4-FFF2-40B4-BE49-F238E27FC236}">
                  <a16:creationId xmlns:a16="http://schemas.microsoft.com/office/drawing/2014/main" id="{5F4A488C-5C15-4EC3-A25C-3614C52A181E}"/>
                </a:ext>
              </a:extLst>
            </p:cNvPr>
            <p:cNvSpPr/>
            <p:nvPr/>
          </p:nvSpPr>
          <p:spPr>
            <a:xfrm>
              <a:off x="11303852" y="6051097"/>
              <a:ext cx="45720" cy="40258"/>
            </a:xfrm>
            <a:custGeom>
              <a:avLst/>
              <a:gdLst>
                <a:gd name="connsiteX0" fmla="*/ 7529 w 45720"/>
                <a:gd name="connsiteY0" fmla="*/ 5873 h 40258"/>
                <a:gd name="connsiteX1" fmla="*/ 3723 w 45720"/>
                <a:gd name="connsiteY1" fmla="*/ 9172 h 40258"/>
                <a:gd name="connsiteX2" fmla="*/ 3723 w 45720"/>
                <a:gd name="connsiteY2" fmla="*/ 9172 h 40258"/>
                <a:gd name="connsiteX3" fmla="*/ 170 w 45720"/>
                <a:gd name="connsiteY3" fmla="*/ 40258 h 40258"/>
                <a:gd name="connsiteX4" fmla="*/ 1185 w 45720"/>
                <a:gd name="connsiteY4" fmla="*/ 40258 h 40258"/>
                <a:gd name="connsiteX5" fmla="*/ 45720 w 45720"/>
                <a:gd name="connsiteY5" fmla="*/ 2194 h 40258"/>
                <a:gd name="connsiteX6" fmla="*/ 44832 w 45720"/>
                <a:gd name="connsiteY6" fmla="*/ 1306 h 40258"/>
                <a:gd name="connsiteX7" fmla="*/ 37981 w 45720"/>
                <a:gd name="connsiteY7" fmla="*/ 37 h 40258"/>
                <a:gd name="connsiteX8" fmla="*/ 7402 w 45720"/>
                <a:gd name="connsiteY8" fmla="*/ 5873 h 4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 h="40258">
                  <a:moveTo>
                    <a:pt x="7529" y="5873"/>
                  </a:moveTo>
                  <a:cubicBezTo>
                    <a:pt x="6133" y="6762"/>
                    <a:pt x="4230" y="7269"/>
                    <a:pt x="3723" y="9172"/>
                  </a:cubicBezTo>
                  <a:lnTo>
                    <a:pt x="3723" y="9172"/>
                  </a:lnTo>
                  <a:cubicBezTo>
                    <a:pt x="728" y="19247"/>
                    <a:pt x="-477" y="29768"/>
                    <a:pt x="170" y="40258"/>
                  </a:cubicBezTo>
                  <a:lnTo>
                    <a:pt x="1185" y="40258"/>
                  </a:lnTo>
                  <a:cubicBezTo>
                    <a:pt x="12972" y="24378"/>
                    <a:pt x="28198" y="11366"/>
                    <a:pt x="45720" y="2194"/>
                  </a:cubicBezTo>
                  <a:lnTo>
                    <a:pt x="44832" y="1306"/>
                  </a:lnTo>
                  <a:lnTo>
                    <a:pt x="37981" y="37"/>
                  </a:lnTo>
                  <a:cubicBezTo>
                    <a:pt x="27487" y="-302"/>
                    <a:pt x="17033" y="1691"/>
                    <a:pt x="7402" y="5873"/>
                  </a:cubicBezTo>
                </a:path>
              </a:pathLst>
            </a:custGeom>
            <a:solidFill>
              <a:srgbClr val="FFFFFF"/>
            </a:solidFill>
            <a:ln w="12687" cap="flat">
              <a:noFill/>
              <a:prstDash val="solid"/>
              <a:miter/>
            </a:ln>
          </p:spPr>
          <p:txBody>
            <a:bodyPr rtlCol="0" anchor="ctr"/>
            <a:lstStyle/>
            <a:p>
              <a:endParaRPr lang="en-AU"/>
            </a:p>
          </p:txBody>
        </p:sp>
        <p:sp>
          <p:nvSpPr>
            <p:cNvPr id="71" name="Freeform: Shape 70">
              <a:extLst>
                <a:ext uri="{FF2B5EF4-FFF2-40B4-BE49-F238E27FC236}">
                  <a16:creationId xmlns:a16="http://schemas.microsoft.com/office/drawing/2014/main" id="{AE970881-4C8F-4DBB-9C02-72AC64034D7E}"/>
                </a:ext>
              </a:extLst>
            </p:cNvPr>
            <p:cNvSpPr/>
            <p:nvPr/>
          </p:nvSpPr>
          <p:spPr>
            <a:xfrm>
              <a:off x="11039056" y="5988963"/>
              <a:ext cx="206473" cy="225592"/>
            </a:xfrm>
            <a:custGeom>
              <a:avLst/>
              <a:gdLst>
                <a:gd name="connsiteX0" fmla="*/ 148235 w 206473"/>
                <a:gd name="connsiteY0" fmla="*/ 30832 h 225592"/>
                <a:gd name="connsiteX1" fmla="*/ 206474 w 206473"/>
                <a:gd name="connsiteY1" fmla="*/ 174841 h 225592"/>
                <a:gd name="connsiteX2" fmla="*/ 5622 w 206473"/>
                <a:gd name="connsiteY2" fmla="*/ 225593 h 225592"/>
                <a:gd name="connsiteX3" fmla="*/ 6637 w 206473"/>
                <a:gd name="connsiteY3" fmla="*/ 115080 h 225592"/>
                <a:gd name="connsiteX4" fmla="*/ 56374 w 206473"/>
                <a:gd name="connsiteY4" fmla="*/ 153144 h 225592"/>
                <a:gd name="connsiteX5" fmla="*/ 7906 w 206473"/>
                <a:gd name="connsiteY5" fmla="*/ 74225 h 225592"/>
                <a:gd name="connsiteX6" fmla="*/ 35312 w 206473"/>
                <a:gd name="connsiteY6" fmla="*/ 22838 h 225592"/>
                <a:gd name="connsiteX7" fmla="*/ 109410 w 206473"/>
                <a:gd name="connsiteY7" fmla="*/ 98078 h 225592"/>
                <a:gd name="connsiteX8" fmla="*/ 87460 w 206473"/>
                <a:gd name="connsiteY8" fmla="*/ 0 h 225592"/>
                <a:gd name="connsiteX9" fmla="*/ 148235 w 206473"/>
                <a:gd name="connsiteY9" fmla="*/ 30071 h 22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473" h="225592">
                  <a:moveTo>
                    <a:pt x="148235" y="30832"/>
                  </a:moveTo>
                  <a:cubicBezTo>
                    <a:pt x="148235" y="30832"/>
                    <a:pt x="198988" y="112416"/>
                    <a:pt x="206474" y="174841"/>
                  </a:cubicBezTo>
                  <a:cubicBezTo>
                    <a:pt x="106365" y="159615"/>
                    <a:pt x="54217" y="173826"/>
                    <a:pt x="5622" y="225593"/>
                  </a:cubicBezTo>
                  <a:cubicBezTo>
                    <a:pt x="-2207" y="189131"/>
                    <a:pt x="-1851" y="151391"/>
                    <a:pt x="6637" y="115080"/>
                  </a:cubicBezTo>
                  <a:cubicBezTo>
                    <a:pt x="24286" y="126297"/>
                    <a:pt x="40933" y="139034"/>
                    <a:pt x="56374" y="153144"/>
                  </a:cubicBezTo>
                  <a:cubicBezTo>
                    <a:pt x="43369" y="125028"/>
                    <a:pt x="27103" y="98539"/>
                    <a:pt x="7906" y="74225"/>
                  </a:cubicBezTo>
                  <a:cubicBezTo>
                    <a:pt x="14148" y="55705"/>
                    <a:pt x="23411" y="38343"/>
                    <a:pt x="35312" y="22838"/>
                  </a:cubicBezTo>
                  <a:cubicBezTo>
                    <a:pt x="66981" y="39942"/>
                    <a:pt x="92789" y="66152"/>
                    <a:pt x="109410" y="98078"/>
                  </a:cubicBezTo>
                  <a:cubicBezTo>
                    <a:pt x="105109" y="64782"/>
                    <a:pt x="97763" y="31952"/>
                    <a:pt x="87460" y="0"/>
                  </a:cubicBezTo>
                  <a:cubicBezTo>
                    <a:pt x="106302" y="12672"/>
                    <a:pt x="126730" y="22783"/>
                    <a:pt x="148235" y="30071"/>
                  </a:cubicBezTo>
                </a:path>
              </a:pathLst>
            </a:custGeom>
            <a:solidFill>
              <a:srgbClr val="FFFFFF"/>
            </a:solidFill>
            <a:ln w="12687" cap="flat">
              <a:noFill/>
              <a:prstDash val="solid"/>
              <a:miter/>
            </a:ln>
          </p:spPr>
          <p:txBody>
            <a:bodyPr rtlCol="0" anchor="ctr"/>
            <a:lstStyle/>
            <a:p>
              <a:endParaRPr lang="en-AU"/>
            </a:p>
          </p:txBody>
        </p:sp>
        <p:sp>
          <p:nvSpPr>
            <p:cNvPr id="72" name="Freeform: Shape 71">
              <a:extLst>
                <a:ext uri="{FF2B5EF4-FFF2-40B4-BE49-F238E27FC236}">
                  <a16:creationId xmlns:a16="http://schemas.microsoft.com/office/drawing/2014/main" id="{377A4718-7B1F-4248-8BFD-8B0F5E2738F4}"/>
                </a:ext>
              </a:extLst>
            </p:cNvPr>
            <p:cNvSpPr/>
            <p:nvPr/>
          </p:nvSpPr>
          <p:spPr>
            <a:xfrm>
              <a:off x="11047597" y="6149339"/>
              <a:ext cx="402971" cy="114758"/>
            </a:xfrm>
            <a:custGeom>
              <a:avLst/>
              <a:gdLst>
                <a:gd name="connsiteX0" fmla="*/ 380 w 402971"/>
                <a:gd name="connsiteY0" fmla="*/ 79554 h 114758"/>
                <a:gd name="connsiteX1" fmla="*/ 83106 w 402971"/>
                <a:gd name="connsiteY1" fmla="*/ 38064 h 114758"/>
                <a:gd name="connsiteX2" fmla="*/ 402971 w 402971"/>
                <a:gd name="connsiteY2" fmla="*/ 0 h 114758"/>
                <a:gd name="connsiteX3" fmla="*/ 212651 w 402971"/>
                <a:gd name="connsiteY3" fmla="*/ 106326 h 114758"/>
                <a:gd name="connsiteX4" fmla="*/ 76128 w 402971"/>
                <a:gd name="connsiteY4" fmla="*/ 60776 h 114758"/>
                <a:gd name="connsiteX5" fmla="*/ 0 w 402971"/>
                <a:gd name="connsiteY5" fmla="*/ 79046 h 11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971" h="114758">
                  <a:moveTo>
                    <a:pt x="380" y="79554"/>
                  </a:moveTo>
                  <a:cubicBezTo>
                    <a:pt x="21544" y="55542"/>
                    <a:pt x="51196" y="40670"/>
                    <a:pt x="83106" y="38064"/>
                  </a:cubicBezTo>
                  <a:cubicBezTo>
                    <a:pt x="178267" y="28802"/>
                    <a:pt x="294616" y="141218"/>
                    <a:pt x="402971" y="0"/>
                  </a:cubicBezTo>
                  <a:cubicBezTo>
                    <a:pt x="397135" y="68388"/>
                    <a:pt x="329254" y="139568"/>
                    <a:pt x="212651" y="106326"/>
                  </a:cubicBezTo>
                  <a:cubicBezTo>
                    <a:pt x="149973" y="88816"/>
                    <a:pt x="124723" y="61029"/>
                    <a:pt x="76128" y="60776"/>
                  </a:cubicBezTo>
                  <a:cubicBezTo>
                    <a:pt x="49597" y="60126"/>
                    <a:pt x="23346" y="66424"/>
                    <a:pt x="0" y="79046"/>
                  </a:cubicBezTo>
                </a:path>
              </a:pathLst>
            </a:custGeom>
            <a:solidFill>
              <a:srgbClr val="FFFFFF"/>
            </a:solidFill>
            <a:ln w="12687" cap="flat">
              <a:noFill/>
              <a:prstDash val="solid"/>
              <a:miter/>
            </a:ln>
          </p:spPr>
          <p:txBody>
            <a:bodyPr rtlCol="0" anchor="ctr"/>
            <a:lstStyle/>
            <a:p>
              <a:endParaRPr lang="en-AU"/>
            </a:p>
          </p:txBody>
        </p:sp>
        <p:sp>
          <p:nvSpPr>
            <p:cNvPr id="73" name="Freeform: Shape 72">
              <a:extLst>
                <a:ext uri="{FF2B5EF4-FFF2-40B4-BE49-F238E27FC236}">
                  <a16:creationId xmlns:a16="http://schemas.microsoft.com/office/drawing/2014/main" id="{E2F33C0A-8B45-4E19-96D8-A5B5E48D62AF}"/>
                </a:ext>
              </a:extLst>
            </p:cNvPr>
            <p:cNvSpPr/>
            <p:nvPr/>
          </p:nvSpPr>
          <p:spPr>
            <a:xfrm>
              <a:off x="11327368" y="6000128"/>
              <a:ext cx="129418" cy="173825"/>
            </a:xfrm>
            <a:custGeom>
              <a:avLst/>
              <a:gdLst>
                <a:gd name="connsiteX0" fmla="*/ 73844 w 129418"/>
                <a:gd name="connsiteY0" fmla="*/ 507 h 173825"/>
                <a:gd name="connsiteX1" fmla="*/ 39333 w 129418"/>
                <a:gd name="connsiteY1" fmla="*/ 21443 h 173825"/>
                <a:gd name="connsiteX2" fmla="*/ 18271 w 129418"/>
                <a:gd name="connsiteY2" fmla="*/ 91481 h 173825"/>
                <a:gd name="connsiteX3" fmla="*/ 0 w 129418"/>
                <a:gd name="connsiteY3" fmla="*/ 173826 h 173825"/>
                <a:gd name="connsiteX4" fmla="*/ 111655 w 129418"/>
                <a:gd name="connsiteY4" fmla="*/ 135762 h 173825"/>
                <a:gd name="connsiteX5" fmla="*/ 129418 w 129418"/>
                <a:gd name="connsiteY5" fmla="*/ 34258 h 173825"/>
                <a:gd name="connsiteX6" fmla="*/ 68262 w 129418"/>
                <a:gd name="connsiteY6" fmla="*/ 93130 h 173825"/>
                <a:gd name="connsiteX7" fmla="*/ 73844 w 129418"/>
                <a:gd name="connsiteY7" fmla="*/ 0 h 17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418" h="173825">
                  <a:moveTo>
                    <a:pt x="73844" y="507"/>
                  </a:moveTo>
                  <a:cubicBezTo>
                    <a:pt x="61511" y="6028"/>
                    <a:pt x="49927" y="13061"/>
                    <a:pt x="39333" y="21443"/>
                  </a:cubicBezTo>
                  <a:cubicBezTo>
                    <a:pt x="30730" y="44282"/>
                    <a:pt x="23689" y="67683"/>
                    <a:pt x="18271" y="91481"/>
                  </a:cubicBezTo>
                  <a:cubicBezTo>
                    <a:pt x="7486" y="134493"/>
                    <a:pt x="0" y="173826"/>
                    <a:pt x="0" y="173826"/>
                  </a:cubicBezTo>
                  <a:cubicBezTo>
                    <a:pt x="0" y="173826"/>
                    <a:pt x="77143" y="170400"/>
                    <a:pt x="111655" y="135762"/>
                  </a:cubicBezTo>
                  <a:cubicBezTo>
                    <a:pt x="96049" y="110386"/>
                    <a:pt x="112670" y="55827"/>
                    <a:pt x="129418" y="34258"/>
                  </a:cubicBezTo>
                  <a:cubicBezTo>
                    <a:pt x="96049" y="46946"/>
                    <a:pt x="68262" y="93130"/>
                    <a:pt x="68262" y="93130"/>
                  </a:cubicBezTo>
                  <a:cubicBezTo>
                    <a:pt x="68262" y="93130"/>
                    <a:pt x="55574" y="37683"/>
                    <a:pt x="73844" y="0"/>
                  </a:cubicBezTo>
                </a:path>
              </a:pathLst>
            </a:custGeom>
            <a:solidFill>
              <a:srgbClr val="FFFFFF"/>
            </a:solidFill>
            <a:ln w="12687" cap="flat">
              <a:noFill/>
              <a:prstDash val="solid"/>
              <a:miter/>
            </a:ln>
          </p:spPr>
          <p:txBody>
            <a:bodyPr rtlCol="0" anchor="ctr"/>
            <a:lstStyle/>
            <a:p>
              <a:endParaRPr lang="en-AU"/>
            </a:p>
          </p:txBody>
        </p:sp>
        <p:sp>
          <p:nvSpPr>
            <p:cNvPr id="74" name="Freeform: Shape 73">
              <a:extLst>
                <a:ext uri="{FF2B5EF4-FFF2-40B4-BE49-F238E27FC236}">
                  <a16:creationId xmlns:a16="http://schemas.microsoft.com/office/drawing/2014/main" id="{28A3A604-21E8-4BA4-B4BF-8DA644FC6E7E}"/>
                </a:ext>
              </a:extLst>
            </p:cNvPr>
            <p:cNvSpPr/>
            <p:nvPr/>
          </p:nvSpPr>
          <p:spPr>
            <a:xfrm>
              <a:off x="11205944" y="5892316"/>
              <a:ext cx="135000" cy="60993"/>
            </a:xfrm>
            <a:custGeom>
              <a:avLst/>
              <a:gdLst>
                <a:gd name="connsiteX0" fmla="*/ 254 w 135000"/>
                <a:gd name="connsiteY0" fmla="*/ 60993 h 60993"/>
                <a:gd name="connsiteX1" fmla="*/ 72449 w 135000"/>
                <a:gd name="connsiteY1" fmla="*/ 31684 h 60993"/>
                <a:gd name="connsiteX2" fmla="*/ 135001 w 135000"/>
                <a:gd name="connsiteY2" fmla="*/ 41454 h 60993"/>
                <a:gd name="connsiteX3" fmla="*/ 96937 w 135000"/>
                <a:gd name="connsiteY3" fmla="*/ 471 h 60993"/>
                <a:gd name="connsiteX4" fmla="*/ 41616 w 135000"/>
                <a:gd name="connsiteY4" fmla="*/ 13159 h 60993"/>
                <a:gd name="connsiteX5" fmla="*/ 0 w 135000"/>
                <a:gd name="connsiteY5" fmla="*/ 60612 h 6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000" h="60993">
                  <a:moveTo>
                    <a:pt x="254" y="60993"/>
                  </a:moveTo>
                  <a:cubicBezTo>
                    <a:pt x="19806" y="42547"/>
                    <a:pt x="45563" y="32091"/>
                    <a:pt x="72449" y="31684"/>
                  </a:cubicBezTo>
                  <a:cubicBezTo>
                    <a:pt x="123201" y="29654"/>
                    <a:pt x="135001" y="41454"/>
                    <a:pt x="135001" y="41454"/>
                  </a:cubicBezTo>
                  <a:cubicBezTo>
                    <a:pt x="135001" y="41454"/>
                    <a:pt x="116096" y="3389"/>
                    <a:pt x="96937" y="471"/>
                  </a:cubicBezTo>
                  <a:cubicBezTo>
                    <a:pt x="77600" y="-1540"/>
                    <a:pt x="58149" y="2923"/>
                    <a:pt x="41616" y="13159"/>
                  </a:cubicBezTo>
                  <a:cubicBezTo>
                    <a:pt x="22153" y="23029"/>
                    <a:pt x="7245" y="40026"/>
                    <a:pt x="0" y="60612"/>
                  </a:cubicBezTo>
                </a:path>
              </a:pathLst>
            </a:custGeom>
            <a:solidFill>
              <a:srgbClr val="FFFFFF"/>
            </a:solidFill>
            <a:ln w="12687" cap="flat">
              <a:noFill/>
              <a:prstDash val="solid"/>
              <a:miter/>
            </a:ln>
          </p:spPr>
          <p:txBody>
            <a:bodyPr rtlCol="0" anchor="ctr"/>
            <a:lstStyle/>
            <a:p>
              <a:endParaRPr lang="en-AU"/>
            </a:p>
          </p:txBody>
        </p:sp>
        <p:sp>
          <p:nvSpPr>
            <p:cNvPr id="75" name="Freeform: Shape 74">
              <a:extLst>
                <a:ext uri="{FF2B5EF4-FFF2-40B4-BE49-F238E27FC236}">
                  <a16:creationId xmlns:a16="http://schemas.microsoft.com/office/drawing/2014/main" id="{3EFCCE10-59EE-4F4E-B7A1-F873AE0EBEC7}"/>
                </a:ext>
              </a:extLst>
            </p:cNvPr>
            <p:cNvSpPr/>
            <p:nvPr/>
          </p:nvSpPr>
          <p:spPr>
            <a:xfrm>
              <a:off x="11170440" y="5852937"/>
              <a:ext cx="97548" cy="95170"/>
            </a:xfrm>
            <a:custGeom>
              <a:avLst/>
              <a:gdLst>
                <a:gd name="connsiteX0" fmla="*/ 35884 w 97548"/>
                <a:gd name="connsiteY0" fmla="*/ 137 h 95170"/>
                <a:gd name="connsiteX1" fmla="*/ 97548 w 97548"/>
                <a:gd name="connsiteY1" fmla="*/ 8003 h 95170"/>
                <a:gd name="connsiteX2" fmla="*/ 739 w 97548"/>
                <a:gd name="connsiteY2" fmla="*/ 95170 h 95170"/>
                <a:gd name="connsiteX3" fmla="*/ 35884 w 97548"/>
                <a:gd name="connsiteY3" fmla="*/ 137 h 95170"/>
              </a:gdLst>
              <a:ahLst/>
              <a:cxnLst>
                <a:cxn ang="0">
                  <a:pos x="connsiteX0" y="connsiteY0"/>
                </a:cxn>
                <a:cxn ang="0">
                  <a:pos x="connsiteX1" y="connsiteY1"/>
                </a:cxn>
                <a:cxn ang="0">
                  <a:pos x="connsiteX2" y="connsiteY2"/>
                </a:cxn>
                <a:cxn ang="0">
                  <a:pos x="connsiteX3" y="connsiteY3"/>
                </a:cxn>
              </a:cxnLst>
              <a:rect l="l" t="t" r="r" b="b"/>
              <a:pathLst>
                <a:path w="97548" h="95170">
                  <a:moveTo>
                    <a:pt x="35884" y="137"/>
                  </a:moveTo>
                  <a:cubicBezTo>
                    <a:pt x="56730" y="-656"/>
                    <a:pt x="77565" y="2001"/>
                    <a:pt x="97548" y="8003"/>
                  </a:cubicBezTo>
                  <a:cubicBezTo>
                    <a:pt x="52759" y="19090"/>
                    <a:pt x="16446" y="51785"/>
                    <a:pt x="739" y="95170"/>
                  </a:cubicBezTo>
                  <a:cubicBezTo>
                    <a:pt x="104" y="64084"/>
                    <a:pt x="-6494" y="26147"/>
                    <a:pt x="35884" y="137"/>
                  </a:cubicBezTo>
                </a:path>
              </a:pathLst>
            </a:custGeom>
            <a:solidFill>
              <a:srgbClr val="FFFFFF"/>
            </a:solidFill>
            <a:ln w="12687" cap="flat">
              <a:noFill/>
              <a:prstDash val="solid"/>
              <a:miter/>
            </a:ln>
          </p:spPr>
          <p:txBody>
            <a:bodyPr rtlCol="0" anchor="ctr"/>
            <a:lstStyle/>
            <a:p>
              <a:endParaRPr lang="en-AU"/>
            </a:p>
          </p:txBody>
        </p:sp>
        <p:sp>
          <p:nvSpPr>
            <p:cNvPr id="76" name="Freeform: Shape 75">
              <a:extLst>
                <a:ext uri="{FF2B5EF4-FFF2-40B4-BE49-F238E27FC236}">
                  <a16:creationId xmlns:a16="http://schemas.microsoft.com/office/drawing/2014/main" id="{35D699ED-8227-4843-870F-4E309727792D}"/>
                </a:ext>
              </a:extLst>
            </p:cNvPr>
            <p:cNvSpPr/>
            <p:nvPr/>
          </p:nvSpPr>
          <p:spPr>
            <a:xfrm>
              <a:off x="10943428" y="6283452"/>
              <a:ext cx="70799" cy="83614"/>
            </a:xfrm>
            <a:custGeom>
              <a:avLst/>
              <a:gdLst>
                <a:gd name="connsiteX0" fmla="*/ 70799 w 70799"/>
                <a:gd name="connsiteY0" fmla="*/ 9897 h 83614"/>
                <a:gd name="connsiteX1" fmla="*/ 40982 w 70799"/>
                <a:gd name="connsiteY1" fmla="*/ 9897 h 83614"/>
                <a:gd name="connsiteX2" fmla="*/ 40982 w 70799"/>
                <a:gd name="connsiteY2" fmla="*/ 83614 h 83614"/>
                <a:gd name="connsiteX3" fmla="*/ 29944 w 70799"/>
                <a:gd name="connsiteY3" fmla="*/ 83614 h 83614"/>
                <a:gd name="connsiteX4" fmla="*/ 29944 w 70799"/>
                <a:gd name="connsiteY4" fmla="*/ 9897 h 83614"/>
                <a:gd name="connsiteX5" fmla="*/ 0 w 70799"/>
                <a:gd name="connsiteY5" fmla="*/ 9897 h 83614"/>
                <a:gd name="connsiteX6" fmla="*/ 0 w 70799"/>
                <a:gd name="connsiteY6" fmla="*/ 0 h 83614"/>
                <a:gd name="connsiteX7" fmla="*/ 70799 w 70799"/>
                <a:gd name="connsiteY7" fmla="*/ 0 h 83614"/>
                <a:gd name="connsiteX8" fmla="*/ 70799 w 70799"/>
                <a:gd name="connsiteY8" fmla="*/ 9897 h 8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99" h="83614">
                  <a:moveTo>
                    <a:pt x="70799" y="9897"/>
                  </a:moveTo>
                  <a:lnTo>
                    <a:pt x="40982" y="9897"/>
                  </a:lnTo>
                  <a:lnTo>
                    <a:pt x="40982" y="83614"/>
                  </a:lnTo>
                  <a:lnTo>
                    <a:pt x="29944" y="83614"/>
                  </a:lnTo>
                  <a:lnTo>
                    <a:pt x="29944" y="9897"/>
                  </a:lnTo>
                  <a:lnTo>
                    <a:pt x="0" y="9897"/>
                  </a:lnTo>
                  <a:lnTo>
                    <a:pt x="0" y="0"/>
                  </a:lnTo>
                  <a:lnTo>
                    <a:pt x="70799" y="0"/>
                  </a:lnTo>
                  <a:lnTo>
                    <a:pt x="70799" y="9897"/>
                  </a:lnTo>
                  <a:close/>
                </a:path>
              </a:pathLst>
            </a:custGeom>
            <a:solidFill>
              <a:srgbClr val="FFFFFF"/>
            </a:solidFill>
            <a:ln w="12687" cap="flat">
              <a:noFill/>
              <a:prstDash val="solid"/>
              <a:miter/>
            </a:ln>
          </p:spPr>
          <p:txBody>
            <a:bodyPr rtlCol="0" anchor="ctr"/>
            <a:lstStyle/>
            <a:p>
              <a:endParaRPr lang="en-AU"/>
            </a:p>
          </p:txBody>
        </p:sp>
        <p:sp>
          <p:nvSpPr>
            <p:cNvPr id="77" name="Freeform: Shape 76">
              <a:extLst>
                <a:ext uri="{FF2B5EF4-FFF2-40B4-BE49-F238E27FC236}">
                  <a16:creationId xmlns:a16="http://schemas.microsoft.com/office/drawing/2014/main" id="{78B31E70-E037-477A-BF4E-B5FA202BD3A7}"/>
                </a:ext>
              </a:extLst>
            </p:cNvPr>
            <p:cNvSpPr/>
            <p:nvPr/>
          </p:nvSpPr>
          <p:spPr>
            <a:xfrm>
              <a:off x="11006215" y="6302850"/>
              <a:ext cx="53949" cy="65494"/>
            </a:xfrm>
            <a:custGeom>
              <a:avLst/>
              <a:gdLst>
                <a:gd name="connsiteX0" fmla="*/ 43412 w 53949"/>
                <a:gd name="connsiteY0" fmla="*/ 48737 h 65494"/>
                <a:gd name="connsiteX1" fmla="*/ 34911 w 53949"/>
                <a:gd name="connsiteY1" fmla="*/ 53939 h 65494"/>
                <a:gd name="connsiteX2" fmla="*/ 24761 w 53949"/>
                <a:gd name="connsiteY2" fmla="*/ 56096 h 65494"/>
                <a:gd name="connsiteX3" fmla="*/ 14864 w 53949"/>
                <a:gd name="connsiteY3" fmla="*/ 53305 h 65494"/>
                <a:gd name="connsiteX4" fmla="*/ 11565 w 53949"/>
                <a:gd name="connsiteY4" fmla="*/ 45311 h 65494"/>
                <a:gd name="connsiteX5" fmla="*/ 14357 w 53949"/>
                <a:gd name="connsiteY5" fmla="*/ 37698 h 65494"/>
                <a:gd name="connsiteX6" fmla="*/ 21715 w 53949"/>
                <a:gd name="connsiteY6" fmla="*/ 33765 h 65494"/>
                <a:gd name="connsiteX7" fmla="*/ 32120 w 53949"/>
                <a:gd name="connsiteY7" fmla="*/ 32116 h 65494"/>
                <a:gd name="connsiteX8" fmla="*/ 43412 w 53949"/>
                <a:gd name="connsiteY8" fmla="*/ 31227 h 65494"/>
                <a:gd name="connsiteX9" fmla="*/ 53944 w 53949"/>
                <a:gd name="connsiteY9" fmla="*/ 64216 h 65494"/>
                <a:gd name="connsiteX10" fmla="*/ 53944 w 53949"/>
                <a:gd name="connsiteY10" fmla="*/ 21585 h 65494"/>
                <a:gd name="connsiteX11" fmla="*/ 52167 w 53949"/>
                <a:gd name="connsiteY11" fmla="*/ 11434 h 65494"/>
                <a:gd name="connsiteX12" fmla="*/ 46711 w 53949"/>
                <a:gd name="connsiteY12" fmla="*/ 4836 h 65494"/>
                <a:gd name="connsiteX13" fmla="*/ 38210 w 53949"/>
                <a:gd name="connsiteY13" fmla="*/ 1030 h 65494"/>
                <a:gd name="connsiteX14" fmla="*/ 26664 w 53949"/>
                <a:gd name="connsiteY14" fmla="*/ 15 h 65494"/>
                <a:gd name="connsiteX15" fmla="*/ 15118 w 53949"/>
                <a:gd name="connsiteY15" fmla="*/ 1030 h 65494"/>
                <a:gd name="connsiteX16" fmla="*/ 6236 w 53949"/>
                <a:gd name="connsiteY16" fmla="*/ 2806 h 65494"/>
                <a:gd name="connsiteX17" fmla="*/ 6236 w 53949"/>
                <a:gd name="connsiteY17" fmla="*/ 13591 h 65494"/>
                <a:gd name="connsiteX18" fmla="*/ 6236 w 53949"/>
                <a:gd name="connsiteY18" fmla="*/ 13591 h 65494"/>
                <a:gd name="connsiteX19" fmla="*/ 16768 w 53949"/>
                <a:gd name="connsiteY19" fmla="*/ 10419 h 65494"/>
                <a:gd name="connsiteX20" fmla="*/ 26030 w 53949"/>
                <a:gd name="connsiteY20" fmla="*/ 9277 h 65494"/>
                <a:gd name="connsiteX21" fmla="*/ 32501 w 53949"/>
                <a:gd name="connsiteY21" fmla="*/ 9277 h 65494"/>
                <a:gd name="connsiteX22" fmla="*/ 37956 w 53949"/>
                <a:gd name="connsiteY22" fmla="*/ 11053 h 65494"/>
                <a:gd name="connsiteX23" fmla="*/ 41509 w 53949"/>
                <a:gd name="connsiteY23" fmla="*/ 14860 h 65494"/>
                <a:gd name="connsiteX24" fmla="*/ 42778 w 53949"/>
                <a:gd name="connsiteY24" fmla="*/ 20696 h 65494"/>
                <a:gd name="connsiteX25" fmla="*/ 42778 w 53949"/>
                <a:gd name="connsiteY25" fmla="*/ 22346 h 65494"/>
                <a:gd name="connsiteX26" fmla="*/ 25649 w 53949"/>
                <a:gd name="connsiteY26" fmla="*/ 23742 h 65494"/>
                <a:gd name="connsiteX27" fmla="*/ 11819 w 53949"/>
                <a:gd name="connsiteY27" fmla="*/ 27167 h 65494"/>
                <a:gd name="connsiteX28" fmla="*/ 3064 w 53949"/>
                <a:gd name="connsiteY28" fmla="*/ 34019 h 65494"/>
                <a:gd name="connsiteX29" fmla="*/ 19 w 53949"/>
                <a:gd name="connsiteY29" fmla="*/ 45565 h 65494"/>
                <a:gd name="connsiteX30" fmla="*/ 5982 w 53949"/>
                <a:gd name="connsiteY30" fmla="*/ 59902 h 65494"/>
                <a:gd name="connsiteX31" fmla="*/ 20320 w 53949"/>
                <a:gd name="connsiteY31" fmla="*/ 65485 h 65494"/>
                <a:gd name="connsiteX32" fmla="*/ 28313 w 53949"/>
                <a:gd name="connsiteY32" fmla="*/ 64597 h 65494"/>
                <a:gd name="connsiteX33" fmla="*/ 34403 w 53949"/>
                <a:gd name="connsiteY33" fmla="*/ 62440 h 65494"/>
                <a:gd name="connsiteX34" fmla="*/ 38972 w 53949"/>
                <a:gd name="connsiteY34" fmla="*/ 59775 h 65494"/>
                <a:gd name="connsiteX35" fmla="*/ 42778 w 53949"/>
                <a:gd name="connsiteY35" fmla="*/ 57111 h 65494"/>
                <a:gd name="connsiteX36" fmla="*/ 42778 w 53949"/>
                <a:gd name="connsiteY36" fmla="*/ 63836 h 6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949" h="65494">
                  <a:moveTo>
                    <a:pt x="43412" y="48737"/>
                  </a:moveTo>
                  <a:cubicBezTo>
                    <a:pt x="40799" y="50809"/>
                    <a:pt x="37944" y="52555"/>
                    <a:pt x="34911" y="53939"/>
                  </a:cubicBezTo>
                  <a:cubicBezTo>
                    <a:pt x="31726" y="55383"/>
                    <a:pt x="28263" y="56119"/>
                    <a:pt x="24761" y="56096"/>
                  </a:cubicBezTo>
                  <a:cubicBezTo>
                    <a:pt x="21234" y="56397"/>
                    <a:pt x="17719" y="55406"/>
                    <a:pt x="14864" y="53305"/>
                  </a:cubicBezTo>
                  <a:cubicBezTo>
                    <a:pt x="12580" y="51299"/>
                    <a:pt x="11362" y="48344"/>
                    <a:pt x="11565" y="45311"/>
                  </a:cubicBezTo>
                  <a:cubicBezTo>
                    <a:pt x="11388" y="42493"/>
                    <a:pt x="12390" y="39730"/>
                    <a:pt x="14357" y="37698"/>
                  </a:cubicBezTo>
                  <a:cubicBezTo>
                    <a:pt x="16463" y="35822"/>
                    <a:pt x="18988" y="34473"/>
                    <a:pt x="21715" y="33765"/>
                  </a:cubicBezTo>
                  <a:cubicBezTo>
                    <a:pt x="25116" y="32878"/>
                    <a:pt x="28605" y="32325"/>
                    <a:pt x="32120" y="32116"/>
                  </a:cubicBezTo>
                  <a:lnTo>
                    <a:pt x="43412" y="31227"/>
                  </a:lnTo>
                  <a:close/>
                  <a:moveTo>
                    <a:pt x="53944" y="64216"/>
                  </a:moveTo>
                  <a:lnTo>
                    <a:pt x="53944" y="21585"/>
                  </a:lnTo>
                  <a:cubicBezTo>
                    <a:pt x="54019" y="18117"/>
                    <a:pt x="53423" y="14668"/>
                    <a:pt x="52167" y="11434"/>
                  </a:cubicBezTo>
                  <a:cubicBezTo>
                    <a:pt x="50974" y="8786"/>
                    <a:pt x="49084" y="6509"/>
                    <a:pt x="46711" y="4836"/>
                  </a:cubicBezTo>
                  <a:cubicBezTo>
                    <a:pt x="44173" y="2990"/>
                    <a:pt x="41281" y="1695"/>
                    <a:pt x="38210" y="1030"/>
                  </a:cubicBezTo>
                  <a:cubicBezTo>
                    <a:pt x="34417" y="262"/>
                    <a:pt x="30534" y="-78"/>
                    <a:pt x="26664" y="15"/>
                  </a:cubicBezTo>
                  <a:cubicBezTo>
                    <a:pt x="22794" y="-21"/>
                    <a:pt x="18924" y="319"/>
                    <a:pt x="15118" y="1030"/>
                  </a:cubicBezTo>
                  <a:lnTo>
                    <a:pt x="6236" y="2806"/>
                  </a:lnTo>
                  <a:lnTo>
                    <a:pt x="6236" y="13591"/>
                  </a:lnTo>
                  <a:lnTo>
                    <a:pt x="6236" y="13591"/>
                  </a:lnTo>
                  <a:cubicBezTo>
                    <a:pt x="9637" y="12204"/>
                    <a:pt x="13164" y="11142"/>
                    <a:pt x="16768" y="10419"/>
                  </a:cubicBezTo>
                  <a:cubicBezTo>
                    <a:pt x="19800" y="9702"/>
                    <a:pt x="22909" y="9319"/>
                    <a:pt x="26030" y="9277"/>
                  </a:cubicBezTo>
                  <a:cubicBezTo>
                    <a:pt x="28186" y="9144"/>
                    <a:pt x="30344" y="9144"/>
                    <a:pt x="32501" y="9277"/>
                  </a:cubicBezTo>
                  <a:cubicBezTo>
                    <a:pt x="34417" y="9541"/>
                    <a:pt x="36257" y="10142"/>
                    <a:pt x="37956" y="11053"/>
                  </a:cubicBezTo>
                  <a:cubicBezTo>
                    <a:pt x="39505" y="11926"/>
                    <a:pt x="40747" y="13256"/>
                    <a:pt x="41509" y="14860"/>
                  </a:cubicBezTo>
                  <a:cubicBezTo>
                    <a:pt x="42448" y="16659"/>
                    <a:pt x="42879" y="18673"/>
                    <a:pt x="42778" y="20696"/>
                  </a:cubicBezTo>
                  <a:lnTo>
                    <a:pt x="42778" y="22346"/>
                  </a:lnTo>
                  <a:cubicBezTo>
                    <a:pt x="36688" y="22346"/>
                    <a:pt x="30978" y="23107"/>
                    <a:pt x="25649" y="23742"/>
                  </a:cubicBezTo>
                  <a:cubicBezTo>
                    <a:pt x="20891" y="24142"/>
                    <a:pt x="16222" y="25298"/>
                    <a:pt x="11819" y="27167"/>
                  </a:cubicBezTo>
                  <a:cubicBezTo>
                    <a:pt x="8355" y="28647"/>
                    <a:pt x="5336" y="31009"/>
                    <a:pt x="3064" y="34019"/>
                  </a:cubicBezTo>
                  <a:cubicBezTo>
                    <a:pt x="894" y="37469"/>
                    <a:pt x="-159" y="41496"/>
                    <a:pt x="19" y="45565"/>
                  </a:cubicBezTo>
                  <a:cubicBezTo>
                    <a:pt x="-133" y="50978"/>
                    <a:pt x="2037" y="56197"/>
                    <a:pt x="5982" y="59902"/>
                  </a:cubicBezTo>
                  <a:cubicBezTo>
                    <a:pt x="9802" y="63633"/>
                    <a:pt x="14979" y="65649"/>
                    <a:pt x="20320" y="65485"/>
                  </a:cubicBezTo>
                  <a:cubicBezTo>
                    <a:pt x="23010" y="65547"/>
                    <a:pt x="25700" y="65248"/>
                    <a:pt x="28313" y="64597"/>
                  </a:cubicBezTo>
                  <a:cubicBezTo>
                    <a:pt x="30420" y="64130"/>
                    <a:pt x="32475" y="63406"/>
                    <a:pt x="34403" y="62440"/>
                  </a:cubicBezTo>
                  <a:cubicBezTo>
                    <a:pt x="36028" y="61745"/>
                    <a:pt x="37563" y="60850"/>
                    <a:pt x="38972" y="59775"/>
                  </a:cubicBezTo>
                  <a:lnTo>
                    <a:pt x="42778" y="57111"/>
                  </a:lnTo>
                  <a:lnTo>
                    <a:pt x="42778" y="63836"/>
                  </a:lnTo>
                  <a:close/>
                </a:path>
              </a:pathLst>
            </a:custGeom>
            <a:solidFill>
              <a:srgbClr val="FFFFFF"/>
            </a:solidFill>
            <a:ln w="12687" cap="flat">
              <a:noFill/>
              <a:prstDash val="solid"/>
              <a:miter/>
            </a:ln>
          </p:spPr>
          <p:txBody>
            <a:bodyPr rtlCol="0" anchor="ctr"/>
            <a:lstStyle/>
            <a:p>
              <a:endParaRPr lang="en-AU"/>
            </a:p>
          </p:txBody>
        </p:sp>
        <p:sp>
          <p:nvSpPr>
            <p:cNvPr id="78" name="Freeform: Shape 77">
              <a:extLst>
                <a:ext uri="{FF2B5EF4-FFF2-40B4-BE49-F238E27FC236}">
                  <a16:creationId xmlns:a16="http://schemas.microsoft.com/office/drawing/2014/main" id="{C40B8AF7-3D97-4FFF-B3DD-5ED50F03C615}"/>
                </a:ext>
              </a:extLst>
            </p:cNvPr>
            <p:cNvSpPr/>
            <p:nvPr/>
          </p:nvSpPr>
          <p:spPr>
            <a:xfrm>
              <a:off x="11073980" y="6302481"/>
              <a:ext cx="49385" cy="66037"/>
            </a:xfrm>
            <a:custGeom>
              <a:avLst/>
              <a:gdLst>
                <a:gd name="connsiteX0" fmla="*/ 49237 w 49385"/>
                <a:gd name="connsiteY0" fmla="*/ 46441 h 66037"/>
                <a:gd name="connsiteX1" fmla="*/ 42132 w 49385"/>
                <a:gd name="connsiteY1" fmla="*/ 60525 h 66037"/>
                <a:gd name="connsiteX2" fmla="*/ 22719 w 49385"/>
                <a:gd name="connsiteY2" fmla="*/ 65981 h 66037"/>
                <a:gd name="connsiteX3" fmla="*/ 10031 w 49385"/>
                <a:gd name="connsiteY3" fmla="*/ 64331 h 66037"/>
                <a:gd name="connsiteX4" fmla="*/ 261 w 49385"/>
                <a:gd name="connsiteY4" fmla="*/ 60779 h 66037"/>
                <a:gd name="connsiteX5" fmla="*/ 261 w 49385"/>
                <a:gd name="connsiteY5" fmla="*/ 48979 h 66037"/>
                <a:gd name="connsiteX6" fmla="*/ 261 w 49385"/>
                <a:gd name="connsiteY6" fmla="*/ 48979 h 66037"/>
                <a:gd name="connsiteX7" fmla="*/ 11427 w 49385"/>
                <a:gd name="connsiteY7" fmla="*/ 54942 h 66037"/>
                <a:gd name="connsiteX8" fmla="*/ 23100 w 49385"/>
                <a:gd name="connsiteY8" fmla="*/ 57099 h 66037"/>
                <a:gd name="connsiteX9" fmla="*/ 34011 w 49385"/>
                <a:gd name="connsiteY9" fmla="*/ 54942 h 66037"/>
                <a:gd name="connsiteX10" fmla="*/ 37945 w 49385"/>
                <a:gd name="connsiteY10" fmla="*/ 47837 h 66037"/>
                <a:gd name="connsiteX11" fmla="*/ 35788 w 49385"/>
                <a:gd name="connsiteY11" fmla="*/ 42254 h 66037"/>
                <a:gd name="connsiteX12" fmla="*/ 27667 w 49385"/>
                <a:gd name="connsiteY12" fmla="*/ 38955 h 66037"/>
                <a:gd name="connsiteX13" fmla="*/ 21831 w 49385"/>
                <a:gd name="connsiteY13" fmla="*/ 37813 h 66037"/>
                <a:gd name="connsiteX14" fmla="*/ 15233 w 49385"/>
                <a:gd name="connsiteY14" fmla="*/ 36291 h 66037"/>
                <a:gd name="connsiteX15" fmla="*/ 3433 w 49385"/>
                <a:gd name="connsiteY15" fmla="*/ 29947 h 66037"/>
                <a:gd name="connsiteX16" fmla="*/ 7 w 49385"/>
                <a:gd name="connsiteY16" fmla="*/ 19416 h 66037"/>
                <a:gd name="connsiteX17" fmla="*/ 2672 w 49385"/>
                <a:gd name="connsiteY17" fmla="*/ 11803 h 66037"/>
                <a:gd name="connsiteX18" fmla="*/ 7494 w 49385"/>
                <a:gd name="connsiteY18" fmla="*/ 5713 h 66037"/>
                <a:gd name="connsiteX19" fmla="*/ 15487 w 49385"/>
                <a:gd name="connsiteY19" fmla="*/ 1526 h 66037"/>
                <a:gd name="connsiteX20" fmla="*/ 26399 w 49385"/>
                <a:gd name="connsiteY20" fmla="*/ 3 h 66037"/>
                <a:gd name="connsiteX21" fmla="*/ 37691 w 49385"/>
                <a:gd name="connsiteY21" fmla="*/ 1272 h 66037"/>
                <a:gd name="connsiteX22" fmla="*/ 47334 w 49385"/>
                <a:gd name="connsiteY22" fmla="*/ 4698 h 66037"/>
                <a:gd name="connsiteX23" fmla="*/ 47334 w 49385"/>
                <a:gd name="connsiteY23" fmla="*/ 15990 h 66037"/>
                <a:gd name="connsiteX24" fmla="*/ 46699 w 49385"/>
                <a:gd name="connsiteY24" fmla="*/ 15990 h 66037"/>
                <a:gd name="connsiteX25" fmla="*/ 36930 w 49385"/>
                <a:gd name="connsiteY25" fmla="*/ 10915 h 66037"/>
                <a:gd name="connsiteX26" fmla="*/ 25510 w 49385"/>
                <a:gd name="connsiteY26" fmla="*/ 8885 h 66037"/>
                <a:gd name="connsiteX27" fmla="*/ 15360 w 49385"/>
                <a:gd name="connsiteY27" fmla="*/ 11803 h 66037"/>
                <a:gd name="connsiteX28" fmla="*/ 11427 w 49385"/>
                <a:gd name="connsiteY28" fmla="*/ 18401 h 66037"/>
                <a:gd name="connsiteX29" fmla="*/ 13838 w 49385"/>
                <a:gd name="connsiteY29" fmla="*/ 24237 h 66037"/>
                <a:gd name="connsiteX30" fmla="*/ 21450 w 49385"/>
                <a:gd name="connsiteY30" fmla="*/ 27409 h 66037"/>
                <a:gd name="connsiteX31" fmla="*/ 28048 w 49385"/>
                <a:gd name="connsiteY31" fmla="*/ 28805 h 66037"/>
                <a:gd name="connsiteX32" fmla="*/ 34011 w 49385"/>
                <a:gd name="connsiteY32" fmla="*/ 30074 h 66037"/>
                <a:gd name="connsiteX33" fmla="*/ 45431 w 49385"/>
                <a:gd name="connsiteY33" fmla="*/ 35783 h 66037"/>
                <a:gd name="connsiteX34" fmla="*/ 49364 w 49385"/>
                <a:gd name="connsiteY34" fmla="*/ 46822 h 6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385" h="66037">
                  <a:moveTo>
                    <a:pt x="49237" y="46441"/>
                  </a:moveTo>
                  <a:cubicBezTo>
                    <a:pt x="49275" y="52007"/>
                    <a:pt x="46637" y="57251"/>
                    <a:pt x="42132" y="60525"/>
                  </a:cubicBezTo>
                  <a:cubicBezTo>
                    <a:pt x="36461" y="64477"/>
                    <a:pt x="29622" y="66399"/>
                    <a:pt x="22719" y="65981"/>
                  </a:cubicBezTo>
                  <a:cubicBezTo>
                    <a:pt x="18431" y="66044"/>
                    <a:pt x="14155" y="65488"/>
                    <a:pt x="10031" y="64331"/>
                  </a:cubicBezTo>
                  <a:cubicBezTo>
                    <a:pt x="6669" y="63467"/>
                    <a:pt x="3395" y="62278"/>
                    <a:pt x="261" y="60779"/>
                  </a:cubicBezTo>
                  <a:lnTo>
                    <a:pt x="261" y="48979"/>
                  </a:lnTo>
                  <a:lnTo>
                    <a:pt x="261" y="48979"/>
                  </a:lnTo>
                  <a:cubicBezTo>
                    <a:pt x="3712" y="51435"/>
                    <a:pt x="7468" y="53440"/>
                    <a:pt x="11427" y="54942"/>
                  </a:cubicBezTo>
                  <a:cubicBezTo>
                    <a:pt x="15170" y="56297"/>
                    <a:pt x="19116" y="57025"/>
                    <a:pt x="23100" y="57099"/>
                  </a:cubicBezTo>
                  <a:cubicBezTo>
                    <a:pt x="26856" y="57280"/>
                    <a:pt x="30598" y="56540"/>
                    <a:pt x="34011" y="54942"/>
                  </a:cubicBezTo>
                  <a:cubicBezTo>
                    <a:pt x="36587" y="53529"/>
                    <a:pt x="38110" y="50765"/>
                    <a:pt x="37945" y="47837"/>
                  </a:cubicBezTo>
                  <a:cubicBezTo>
                    <a:pt x="38135" y="45741"/>
                    <a:pt x="37336" y="43675"/>
                    <a:pt x="35788" y="42254"/>
                  </a:cubicBezTo>
                  <a:cubicBezTo>
                    <a:pt x="33390" y="40516"/>
                    <a:pt x="30598" y="39384"/>
                    <a:pt x="27667" y="38955"/>
                  </a:cubicBezTo>
                  <a:lnTo>
                    <a:pt x="21831" y="37813"/>
                  </a:lnTo>
                  <a:lnTo>
                    <a:pt x="15233" y="36291"/>
                  </a:lnTo>
                  <a:cubicBezTo>
                    <a:pt x="10729" y="35474"/>
                    <a:pt x="6605" y="33253"/>
                    <a:pt x="3433" y="29947"/>
                  </a:cubicBezTo>
                  <a:cubicBezTo>
                    <a:pt x="1099" y="26941"/>
                    <a:pt x="-106" y="23217"/>
                    <a:pt x="7" y="19416"/>
                  </a:cubicBezTo>
                  <a:cubicBezTo>
                    <a:pt x="223" y="16690"/>
                    <a:pt x="1137" y="14069"/>
                    <a:pt x="2672" y="11803"/>
                  </a:cubicBezTo>
                  <a:cubicBezTo>
                    <a:pt x="3789" y="9425"/>
                    <a:pt x="5438" y="7340"/>
                    <a:pt x="7494" y="5713"/>
                  </a:cubicBezTo>
                  <a:cubicBezTo>
                    <a:pt x="9866" y="3821"/>
                    <a:pt x="12582" y="2400"/>
                    <a:pt x="15487" y="1526"/>
                  </a:cubicBezTo>
                  <a:cubicBezTo>
                    <a:pt x="19027" y="470"/>
                    <a:pt x="22706" y="-44"/>
                    <a:pt x="26399" y="3"/>
                  </a:cubicBezTo>
                  <a:cubicBezTo>
                    <a:pt x="30193" y="-7"/>
                    <a:pt x="33986" y="419"/>
                    <a:pt x="37691" y="1272"/>
                  </a:cubicBezTo>
                  <a:cubicBezTo>
                    <a:pt x="41028" y="2038"/>
                    <a:pt x="44264" y="3188"/>
                    <a:pt x="47334" y="4698"/>
                  </a:cubicBezTo>
                  <a:lnTo>
                    <a:pt x="47334" y="15990"/>
                  </a:lnTo>
                  <a:lnTo>
                    <a:pt x="46699" y="15990"/>
                  </a:lnTo>
                  <a:cubicBezTo>
                    <a:pt x="43718" y="13823"/>
                    <a:pt x="40419" y="12112"/>
                    <a:pt x="36930" y="10915"/>
                  </a:cubicBezTo>
                  <a:cubicBezTo>
                    <a:pt x="33276" y="9576"/>
                    <a:pt x="29406" y="8890"/>
                    <a:pt x="25510" y="8885"/>
                  </a:cubicBezTo>
                  <a:cubicBezTo>
                    <a:pt x="21933" y="8990"/>
                    <a:pt x="18443" y="9993"/>
                    <a:pt x="15360" y="11803"/>
                  </a:cubicBezTo>
                  <a:cubicBezTo>
                    <a:pt x="12911" y="13089"/>
                    <a:pt x="11389" y="15637"/>
                    <a:pt x="11427" y="18401"/>
                  </a:cubicBezTo>
                  <a:cubicBezTo>
                    <a:pt x="11236" y="20622"/>
                    <a:pt x="12125" y="22800"/>
                    <a:pt x="13838" y="24237"/>
                  </a:cubicBezTo>
                  <a:cubicBezTo>
                    <a:pt x="16083" y="25899"/>
                    <a:pt x="18697" y="26988"/>
                    <a:pt x="21450" y="27409"/>
                  </a:cubicBezTo>
                  <a:cubicBezTo>
                    <a:pt x="23481" y="27409"/>
                    <a:pt x="25637" y="28424"/>
                    <a:pt x="28048" y="28805"/>
                  </a:cubicBezTo>
                  <a:lnTo>
                    <a:pt x="34011" y="30074"/>
                  </a:lnTo>
                  <a:cubicBezTo>
                    <a:pt x="38275" y="30865"/>
                    <a:pt x="42233" y="32845"/>
                    <a:pt x="45431" y="35783"/>
                  </a:cubicBezTo>
                  <a:cubicBezTo>
                    <a:pt x="48159" y="38790"/>
                    <a:pt x="49580" y="42765"/>
                    <a:pt x="49364" y="46822"/>
                  </a:cubicBezTo>
                </a:path>
              </a:pathLst>
            </a:custGeom>
            <a:solidFill>
              <a:srgbClr val="FFFFFF"/>
            </a:solidFill>
            <a:ln w="12687" cap="flat">
              <a:noFill/>
              <a:prstDash val="solid"/>
              <a:miter/>
            </a:ln>
          </p:spPr>
          <p:txBody>
            <a:bodyPr rtlCol="0" anchor="ctr"/>
            <a:lstStyle/>
            <a:p>
              <a:endParaRPr lang="en-AU"/>
            </a:p>
          </p:txBody>
        </p:sp>
        <p:sp>
          <p:nvSpPr>
            <p:cNvPr id="79" name="Freeform: Shape 78">
              <a:extLst>
                <a:ext uri="{FF2B5EF4-FFF2-40B4-BE49-F238E27FC236}">
                  <a16:creationId xmlns:a16="http://schemas.microsoft.com/office/drawing/2014/main" id="{8CA4797B-A2ED-4C17-A67D-8927B3EC856B}"/>
                </a:ext>
              </a:extLst>
            </p:cNvPr>
            <p:cNvSpPr/>
            <p:nvPr/>
          </p:nvSpPr>
          <p:spPr>
            <a:xfrm>
              <a:off x="11136794" y="6302549"/>
              <a:ext cx="91529" cy="64517"/>
            </a:xfrm>
            <a:custGeom>
              <a:avLst/>
              <a:gdLst>
                <a:gd name="connsiteX0" fmla="*/ 91100 w 91529"/>
                <a:gd name="connsiteY0" fmla="*/ 64517 h 64517"/>
                <a:gd name="connsiteX1" fmla="*/ 80569 w 91529"/>
                <a:gd name="connsiteY1" fmla="*/ 64517 h 64517"/>
                <a:gd name="connsiteX2" fmla="*/ 80569 w 91529"/>
                <a:gd name="connsiteY2" fmla="*/ 28737 h 64517"/>
                <a:gd name="connsiteX3" fmla="*/ 80569 w 91529"/>
                <a:gd name="connsiteY3" fmla="*/ 20997 h 64517"/>
                <a:gd name="connsiteX4" fmla="*/ 79046 w 91529"/>
                <a:gd name="connsiteY4" fmla="*/ 14907 h 64517"/>
                <a:gd name="connsiteX5" fmla="*/ 75240 w 91529"/>
                <a:gd name="connsiteY5" fmla="*/ 11354 h 64517"/>
                <a:gd name="connsiteX6" fmla="*/ 68262 w 91529"/>
                <a:gd name="connsiteY6" fmla="*/ 10086 h 64517"/>
                <a:gd name="connsiteX7" fmla="*/ 59507 w 91529"/>
                <a:gd name="connsiteY7" fmla="*/ 12243 h 64517"/>
                <a:gd name="connsiteX8" fmla="*/ 50625 w 91529"/>
                <a:gd name="connsiteY8" fmla="*/ 17952 h 64517"/>
                <a:gd name="connsiteX9" fmla="*/ 50625 w 91529"/>
                <a:gd name="connsiteY9" fmla="*/ 20997 h 64517"/>
                <a:gd name="connsiteX10" fmla="*/ 50625 w 91529"/>
                <a:gd name="connsiteY10" fmla="*/ 24296 h 64517"/>
                <a:gd name="connsiteX11" fmla="*/ 50625 w 91529"/>
                <a:gd name="connsiteY11" fmla="*/ 64517 h 64517"/>
                <a:gd name="connsiteX12" fmla="*/ 40095 w 91529"/>
                <a:gd name="connsiteY12" fmla="*/ 64517 h 64517"/>
                <a:gd name="connsiteX13" fmla="*/ 40095 w 91529"/>
                <a:gd name="connsiteY13" fmla="*/ 28737 h 64517"/>
                <a:gd name="connsiteX14" fmla="*/ 40095 w 91529"/>
                <a:gd name="connsiteY14" fmla="*/ 20870 h 64517"/>
                <a:gd name="connsiteX15" fmla="*/ 38572 w 91529"/>
                <a:gd name="connsiteY15" fmla="*/ 14907 h 64517"/>
                <a:gd name="connsiteX16" fmla="*/ 34765 w 91529"/>
                <a:gd name="connsiteY16" fmla="*/ 11354 h 64517"/>
                <a:gd name="connsiteX17" fmla="*/ 27914 w 91529"/>
                <a:gd name="connsiteY17" fmla="*/ 10086 h 64517"/>
                <a:gd name="connsiteX18" fmla="*/ 19159 w 91529"/>
                <a:gd name="connsiteY18" fmla="*/ 12243 h 64517"/>
                <a:gd name="connsiteX19" fmla="*/ 10531 w 91529"/>
                <a:gd name="connsiteY19" fmla="*/ 17698 h 64517"/>
                <a:gd name="connsiteX20" fmla="*/ 10531 w 91529"/>
                <a:gd name="connsiteY20" fmla="*/ 64517 h 64517"/>
                <a:gd name="connsiteX21" fmla="*/ 0 w 91529"/>
                <a:gd name="connsiteY21" fmla="*/ 64517 h 64517"/>
                <a:gd name="connsiteX22" fmla="*/ 0 w 91529"/>
                <a:gd name="connsiteY22" fmla="*/ 1838 h 64517"/>
                <a:gd name="connsiteX23" fmla="*/ 10531 w 91529"/>
                <a:gd name="connsiteY23" fmla="*/ 1838 h 64517"/>
                <a:gd name="connsiteX24" fmla="*/ 10531 w 91529"/>
                <a:gd name="connsiteY24" fmla="*/ 8690 h 64517"/>
                <a:gd name="connsiteX25" fmla="*/ 20428 w 91529"/>
                <a:gd name="connsiteY25" fmla="*/ 2346 h 64517"/>
                <a:gd name="connsiteX26" fmla="*/ 30832 w 91529"/>
                <a:gd name="connsiteY26" fmla="*/ 62 h 64517"/>
                <a:gd name="connsiteX27" fmla="*/ 41744 w 91529"/>
                <a:gd name="connsiteY27" fmla="*/ 2727 h 64517"/>
                <a:gd name="connsiteX28" fmla="*/ 48341 w 91529"/>
                <a:gd name="connsiteY28" fmla="*/ 10212 h 64517"/>
                <a:gd name="connsiteX29" fmla="*/ 60014 w 91529"/>
                <a:gd name="connsiteY29" fmla="*/ 2473 h 64517"/>
                <a:gd name="connsiteX30" fmla="*/ 71307 w 91529"/>
                <a:gd name="connsiteY30" fmla="*/ 62 h 64517"/>
                <a:gd name="connsiteX31" fmla="*/ 86532 w 91529"/>
                <a:gd name="connsiteY31" fmla="*/ 6279 h 64517"/>
                <a:gd name="connsiteX32" fmla="*/ 91481 w 91529"/>
                <a:gd name="connsiteY32" fmla="*/ 23789 h 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29" h="64517">
                  <a:moveTo>
                    <a:pt x="91100" y="64517"/>
                  </a:moveTo>
                  <a:lnTo>
                    <a:pt x="80569" y="64517"/>
                  </a:lnTo>
                  <a:lnTo>
                    <a:pt x="80569" y="28737"/>
                  </a:lnTo>
                  <a:cubicBezTo>
                    <a:pt x="80696" y="26159"/>
                    <a:pt x="80696" y="23575"/>
                    <a:pt x="80569" y="20997"/>
                  </a:cubicBezTo>
                  <a:cubicBezTo>
                    <a:pt x="80429" y="18892"/>
                    <a:pt x="79910" y="16831"/>
                    <a:pt x="79046" y="14907"/>
                  </a:cubicBezTo>
                  <a:cubicBezTo>
                    <a:pt x="78171" y="13359"/>
                    <a:pt x="76852" y="12118"/>
                    <a:pt x="75240" y="11354"/>
                  </a:cubicBezTo>
                  <a:cubicBezTo>
                    <a:pt x="73058" y="10363"/>
                    <a:pt x="70660" y="9928"/>
                    <a:pt x="68262" y="10086"/>
                  </a:cubicBezTo>
                  <a:cubicBezTo>
                    <a:pt x="65217" y="10135"/>
                    <a:pt x="62222" y="10872"/>
                    <a:pt x="59507" y="12243"/>
                  </a:cubicBezTo>
                  <a:cubicBezTo>
                    <a:pt x="56360" y="13842"/>
                    <a:pt x="53391" y="15756"/>
                    <a:pt x="50625" y="17952"/>
                  </a:cubicBezTo>
                  <a:cubicBezTo>
                    <a:pt x="50625" y="18840"/>
                    <a:pt x="50625" y="19855"/>
                    <a:pt x="50625" y="20997"/>
                  </a:cubicBezTo>
                  <a:cubicBezTo>
                    <a:pt x="50625" y="22139"/>
                    <a:pt x="50625" y="23154"/>
                    <a:pt x="50625" y="24296"/>
                  </a:cubicBezTo>
                  <a:lnTo>
                    <a:pt x="50625" y="64517"/>
                  </a:lnTo>
                  <a:lnTo>
                    <a:pt x="40095" y="64517"/>
                  </a:lnTo>
                  <a:lnTo>
                    <a:pt x="40095" y="28737"/>
                  </a:lnTo>
                  <a:cubicBezTo>
                    <a:pt x="40221" y="26117"/>
                    <a:pt x="40221" y="23490"/>
                    <a:pt x="40095" y="20870"/>
                  </a:cubicBezTo>
                  <a:cubicBezTo>
                    <a:pt x="39954" y="18806"/>
                    <a:pt x="39435" y="16786"/>
                    <a:pt x="38572" y="14907"/>
                  </a:cubicBezTo>
                  <a:cubicBezTo>
                    <a:pt x="37734" y="13331"/>
                    <a:pt x="36389" y="12080"/>
                    <a:pt x="34765" y="11354"/>
                  </a:cubicBezTo>
                  <a:cubicBezTo>
                    <a:pt x="32621" y="10375"/>
                    <a:pt x="30273" y="9938"/>
                    <a:pt x="27914" y="10086"/>
                  </a:cubicBezTo>
                  <a:cubicBezTo>
                    <a:pt x="24869" y="10135"/>
                    <a:pt x="21874" y="10872"/>
                    <a:pt x="19159" y="12243"/>
                  </a:cubicBezTo>
                  <a:cubicBezTo>
                    <a:pt x="16088" y="13737"/>
                    <a:pt x="13196" y="15567"/>
                    <a:pt x="10531" y="17698"/>
                  </a:cubicBezTo>
                  <a:lnTo>
                    <a:pt x="10531" y="64517"/>
                  </a:lnTo>
                  <a:lnTo>
                    <a:pt x="0" y="64517"/>
                  </a:lnTo>
                  <a:lnTo>
                    <a:pt x="0" y="1838"/>
                  </a:lnTo>
                  <a:lnTo>
                    <a:pt x="10531" y="1838"/>
                  </a:lnTo>
                  <a:lnTo>
                    <a:pt x="10531" y="8690"/>
                  </a:lnTo>
                  <a:cubicBezTo>
                    <a:pt x="13564" y="6178"/>
                    <a:pt x="16875" y="4047"/>
                    <a:pt x="20428" y="2346"/>
                  </a:cubicBezTo>
                  <a:cubicBezTo>
                    <a:pt x="23676" y="814"/>
                    <a:pt x="27242" y="34"/>
                    <a:pt x="30832" y="62"/>
                  </a:cubicBezTo>
                  <a:cubicBezTo>
                    <a:pt x="34638" y="-53"/>
                    <a:pt x="38420" y="866"/>
                    <a:pt x="41744" y="2727"/>
                  </a:cubicBezTo>
                  <a:cubicBezTo>
                    <a:pt x="44662" y="4481"/>
                    <a:pt x="46971" y="7096"/>
                    <a:pt x="48341" y="10212"/>
                  </a:cubicBezTo>
                  <a:cubicBezTo>
                    <a:pt x="51831" y="7068"/>
                    <a:pt x="55764" y="4460"/>
                    <a:pt x="60014" y="2473"/>
                  </a:cubicBezTo>
                  <a:cubicBezTo>
                    <a:pt x="63555" y="837"/>
                    <a:pt x="67411" y="14"/>
                    <a:pt x="71307" y="62"/>
                  </a:cubicBezTo>
                  <a:cubicBezTo>
                    <a:pt x="77080" y="-416"/>
                    <a:pt x="82739" y="1893"/>
                    <a:pt x="86532" y="6279"/>
                  </a:cubicBezTo>
                  <a:cubicBezTo>
                    <a:pt x="90110" y="11390"/>
                    <a:pt x="91849" y="17561"/>
                    <a:pt x="91481" y="23789"/>
                  </a:cubicBezTo>
                  <a:close/>
                </a:path>
              </a:pathLst>
            </a:custGeom>
            <a:solidFill>
              <a:srgbClr val="FFFFFF"/>
            </a:solidFill>
            <a:ln w="12687" cap="flat">
              <a:noFill/>
              <a:prstDash val="solid"/>
              <a:miter/>
            </a:ln>
          </p:spPr>
          <p:txBody>
            <a:bodyPr rtlCol="0" anchor="ctr"/>
            <a:lstStyle/>
            <a:p>
              <a:endParaRPr lang="en-AU"/>
            </a:p>
          </p:txBody>
        </p:sp>
        <p:sp>
          <p:nvSpPr>
            <p:cNvPr id="80" name="Freeform: Shape 79">
              <a:extLst>
                <a:ext uri="{FF2B5EF4-FFF2-40B4-BE49-F238E27FC236}">
                  <a16:creationId xmlns:a16="http://schemas.microsoft.com/office/drawing/2014/main" id="{BD35AD5B-E703-411B-B918-AADD6F182D20}"/>
                </a:ext>
              </a:extLst>
            </p:cNvPr>
            <p:cNvSpPr/>
            <p:nvPr/>
          </p:nvSpPr>
          <p:spPr>
            <a:xfrm>
              <a:off x="11240275" y="6302850"/>
              <a:ext cx="53305" cy="65492"/>
            </a:xfrm>
            <a:custGeom>
              <a:avLst/>
              <a:gdLst>
                <a:gd name="connsiteX0" fmla="*/ 43066 w 53305"/>
                <a:gd name="connsiteY0" fmla="*/ 48737 h 65492"/>
                <a:gd name="connsiteX1" fmla="*/ 34438 w 53305"/>
                <a:gd name="connsiteY1" fmla="*/ 53939 h 65492"/>
                <a:gd name="connsiteX2" fmla="*/ 24288 w 53305"/>
                <a:gd name="connsiteY2" fmla="*/ 56096 h 65492"/>
                <a:gd name="connsiteX3" fmla="*/ 14391 w 53305"/>
                <a:gd name="connsiteY3" fmla="*/ 53305 h 65492"/>
                <a:gd name="connsiteX4" fmla="*/ 11092 w 53305"/>
                <a:gd name="connsiteY4" fmla="*/ 45311 h 65492"/>
                <a:gd name="connsiteX5" fmla="*/ 14010 w 53305"/>
                <a:gd name="connsiteY5" fmla="*/ 37698 h 65492"/>
                <a:gd name="connsiteX6" fmla="*/ 21243 w 53305"/>
                <a:gd name="connsiteY6" fmla="*/ 33765 h 65492"/>
                <a:gd name="connsiteX7" fmla="*/ 31647 w 53305"/>
                <a:gd name="connsiteY7" fmla="*/ 32116 h 65492"/>
                <a:gd name="connsiteX8" fmla="*/ 43066 w 53305"/>
                <a:gd name="connsiteY8" fmla="*/ 31227 h 65492"/>
                <a:gd name="connsiteX9" fmla="*/ 52074 w 53305"/>
                <a:gd name="connsiteY9" fmla="*/ 11434 h 65492"/>
                <a:gd name="connsiteX10" fmla="*/ 46619 w 53305"/>
                <a:gd name="connsiteY10" fmla="*/ 4836 h 65492"/>
                <a:gd name="connsiteX11" fmla="*/ 38118 w 53305"/>
                <a:gd name="connsiteY11" fmla="*/ 1030 h 65492"/>
                <a:gd name="connsiteX12" fmla="*/ 26571 w 53305"/>
                <a:gd name="connsiteY12" fmla="*/ 15 h 65492"/>
                <a:gd name="connsiteX13" fmla="*/ 15153 w 53305"/>
                <a:gd name="connsiteY13" fmla="*/ 1030 h 65492"/>
                <a:gd name="connsiteX14" fmla="*/ 6144 w 53305"/>
                <a:gd name="connsiteY14" fmla="*/ 2806 h 65492"/>
                <a:gd name="connsiteX15" fmla="*/ 6144 w 53305"/>
                <a:gd name="connsiteY15" fmla="*/ 13591 h 65492"/>
                <a:gd name="connsiteX16" fmla="*/ 6144 w 53305"/>
                <a:gd name="connsiteY16" fmla="*/ 13591 h 65492"/>
                <a:gd name="connsiteX17" fmla="*/ 16675 w 53305"/>
                <a:gd name="connsiteY17" fmla="*/ 10419 h 65492"/>
                <a:gd name="connsiteX18" fmla="*/ 25937 w 53305"/>
                <a:gd name="connsiteY18" fmla="*/ 9277 h 65492"/>
                <a:gd name="connsiteX19" fmla="*/ 32535 w 53305"/>
                <a:gd name="connsiteY19" fmla="*/ 9277 h 65492"/>
                <a:gd name="connsiteX20" fmla="*/ 37864 w 53305"/>
                <a:gd name="connsiteY20" fmla="*/ 11053 h 65492"/>
                <a:gd name="connsiteX21" fmla="*/ 41543 w 53305"/>
                <a:gd name="connsiteY21" fmla="*/ 14860 h 65492"/>
                <a:gd name="connsiteX22" fmla="*/ 42812 w 53305"/>
                <a:gd name="connsiteY22" fmla="*/ 20696 h 65492"/>
                <a:gd name="connsiteX23" fmla="*/ 42812 w 53305"/>
                <a:gd name="connsiteY23" fmla="*/ 22346 h 65492"/>
                <a:gd name="connsiteX24" fmla="*/ 25556 w 53305"/>
                <a:gd name="connsiteY24" fmla="*/ 23742 h 65492"/>
                <a:gd name="connsiteX25" fmla="*/ 11854 w 53305"/>
                <a:gd name="connsiteY25" fmla="*/ 27167 h 65492"/>
                <a:gd name="connsiteX26" fmla="*/ 54 w 53305"/>
                <a:gd name="connsiteY26" fmla="*/ 45565 h 65492"/>
                <a:gd name="connsiteX27" fmla="*/ 5890 w 53305"/>
                <a:gd name="connsiteY27" fmla="*/ 59902 h 65492"/>
                <a:gd name="connsiteX28" fmla="*/ 20227 w 53305"/>
                <a:gd name="connsiteY28" fmla="*/ 65485 h 65492"/>
                <a:gd name="connsiteX29" fmla="*/ 28348 w 53305"/>
                <a:gd name="connsiteY29" fmla="*/ 64597 h 65492"/>
                <a:gd name="connsiteX30" fmla="*/ 34311 w 53305"/>
                <a:gd name="connsiteY30" fmla="*/ 62440 h 65492"/>
                <a:gd name="connsiteX31" fmla="*/ 39005 w 53305"/>
                <a:gd name="connsiteY31" fmla="*/ 59775 h 65492"/>
                <a:gd name="connsiteX32" fmla="*/ 42812 w 53305"/>
                <a:gd name="connsiteY32" fmla="*/ 57111 h 65492"/>
                <a:gd name="connsiteX33" fmla="*/ 42812 w 53305"/>
                <a:gd name="connsiteY33" fmla="*/ 63836 h 65492"/>
                <a:gd name="connsiteX34" fmla="*/ 53217 w 53305"/>
                <a:gd name="connsiteY34" fmla="*/ 63836 h 65492"/>
                <a:gd name="connsiteX35" fmla="*/ 53217 w 53305"/>
                <a:gd name="connsiteY35" fmla="*/ 21585 h 65492"/>
                <a:gd name="connsiteX36" fmla="*/ 52074 w 53305"/>
                <a:gd name="connsiteY36" fmla="*/ 11434 h 6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305" h="65492">
                  <a:moveTo>
                    <a:pt x="43066" y="48737"/>
                  </a:moveTo>
                  <a:cubicBezTo>
                    <a:pt x="40414" y="50810"/>
                    <a:pt x="37508" y="52556"/>
                    <a:pt x="34438" y="53939"/>
                  </a:cubicBezTo>
                  <a:cubicBezTo>
                    <a:pt x="31253" y="55383"/>
                    <a:pt x="27790" y="56119"/>
                    <a:pt x="24288" y="56096"/>
                  </a:cubicBezTo>
                  <a:cubicBezTo>
                    <a:pt x="20760" y="56397"/>
                    <a:pt x="17246" y="55406"/>
                    <a:pt x="14391" y="53305"/>
                  </a:cubicBezTo>
                  <a:cubicBezTo>
                    <a:pt x="12107" y="51299"/>
                    <a:pt x="10889" y="48344"/>
                    <a:pt x="11092" y="45311"/>
                  </a:cubicBezTo>
                  <a:cubicBezTo>
                    <a:pt x="10952" y="42478"/>
                    <a:pt x="12019" y="39717"/>
                    <a:pt x="14010" y="37698"/>
                  </a:cubicBezTo>
                  <a:cubicBezTo>
                    <a:pt x="16066" y="35823"/>
                    <a:pt x="18552" y="34473"/>
                    <a:pt x="21243" y="33765"/>
                  </a:cubicBezTo>
                  <a:cubicBezTo>
                    <a:pt x="24655" y="32888"/>
                    <a:pt x="28132" y="32336"/>
                    <a:pt x="31647" y="32116"/>
                  </a:cubicBezTo>
                  <a:lnTo>
                    <a:pt x="43066" y="31227"/>
                  </a:lnTo>
                  <a:close/>
                  <a:moveTo>
                    <a:pt x="52074" y="11434"/>
                  </a:moveTo>
                  <a:cubicBezTo>
                    <a:pt x="50882" y="8786"/>
                    <a:pt x="48991" y="6509"/>
                    <a:pt x="46619" y="4836"/>
                  </a:cubicBezTo>
                  <a:cubicBezTo>
                    <a:pt x="44081" y="2990"/>
                    <a:pt x="41188" y="1695"/>
                    <a:pt x="38118" y="1030"/>
                  </a:cubicBezTo>
                  <a:cubicBezTo>
                    <a:pt x="34324" y="262"/>
                    <a:pt x="30441" y="-78"/>
                    <a:pt x="26571" y="15"/>
                  </a:cubicBezTo>
                  <a:cubicBezTo>
                    <a:pt x="22740" y="-19"/>
                    <a:pt x="18921" y="321"/>
                    <a:pt x="15153" y="1030"/>
                  </a:cubicBezTo>
                  <a:cubicBezTo>
                    <a:pt x="11219" y="1030"/>
                    <a:pt x="8301" y="2299"/>
                    <a:pt x="6144" y="2806"/>
                  </a:cubicBezTo>
                  <a:lnTo>
                    <a:pt x="6144" y="13591"/>
                  </a:lnTo>
                  <a:lnTo>
                    <a:pt x="6144" y="13591"/>
                  </a:lnTo>
                  <a:cubicBezTo>
                    <a:pt x="9544" y="12204"/>
                    <a:pt x="13072" y="11142"/>
                    <a:pt x="16675" y="10419"/>
                  </a:cubicBezTo>
                  <a:cubicBezTo>
                    <a:pt x="19707" y="9702"/>
                    <a:pt x="22815" y="9319"/>
                    <a:pt x="25937" y="9277"/>
                  </a:cubicBezTo>
                  <a:cubicBezTo>
                    <a:pt x="28132" y="9148"/>
                    <a:pt x="30340" y="9148"/>
                    <a:pt x="32535" y="9277"/>
                  </a:cubicBezTo>
                  <a:cubicBezTo>
                    <a:pt x="34400" y="9560"/>
                    <a:pt x="36202" y="10161"/>
                    <a:pt x="37864" y="11053"/>
                  </a:cubicBezTo>
                  <a:cubicBezTo>
                    <a:pt x="39450" y="11919"/>
                    <a:pt x="40732" y="13246"/>
                    <a:pt x="41543" y="14860"/>
                  </a:cubicBezTo>
                  <a:cubicBezTo>
                    <a:pt x="42419" y="16677"/>
                    <a:pt x="42863" y="18678"/>
                    <a:pt x="42812" y="20696"/>
                  </a:cubicBezTo>
                  <a:lnTo>
                    <a:pt x="42812" y="22346"/>
                  </a:lnTo>
                  <a:cubicBezTo>
                    <a:pt x="36595" y="22346"/>
                    <a:pt x="30886" y="23107"/>
                    <a:pt x="25556" y="23742"/>
                  </a:cubicBezTo>
                  <a:cubicBezTo>
                    <a:pt x="20849" y="24217"/>
                    <a:pt x="16231" y="25371"/>
                    <a:pt x="11854" y="27167"/>
                  </a:cubicBezTo>
                  <a:cubicBezTo>
                    <a:pt x="4253" y="29976"/>
                    <a:pt x="-568" y="37485"/>
                    <a:pt x="54" y="45565"/>
                  </a:cubicBezTo>
                  <a:cubicBezTo>
                    <a:pt x="-150" y="50961"/>
                    <a:pt x="1970" y="56185"/>
                    <a:pt x="5890" y="59902"/>
                  </a:cubicBezTo>
                  <a:cubicBezTo>
                    <a:pt x="9722" y="63620"/>
                    <a:pt x="14885" y="65634"/>
                    <a:pt x="20227" y="65485"/>
                  </a:cubicBezTo>
                  <a:cubicBezTo>
                    <a:pt x="22956" y="65538"/>
                    <a:pt x="25696" y="65240"/>
                    <a:pt x="28348" y="64597"/>
                  </a:cubicBezTo>
                  <a:cubicBezTo>
                    <a:pt x="30416" y="64130"/>
                    <a:pt x="32421" y="63406"/>
                    <a:pt x="34311" y="62440"/>
                  </a:cubicBezTo>
                  <a:cubicBezTo>
                    <a:pt x="35960" y="61721"/>
                    <a:pt x="37534" y="60829"/>
                    <a:pt x="39005" y="59775"/>
                  </a:cubicBezTo>
                  <a:lnTo>
                    <a:pt x="42812" y="57111"/>
                  </a:lnTo>
                  <a:lnTo>
                    <a:pt x="42812" y="63836"/>
                  </a:lnTo>
                  <a:lnTo>
                    <a:pt x="53217" y="63836"/>
                  </a:lnTo>
                  <a:lnTo>
                    <a:pt x="53217" y="21585"/>
                  </a:lnTo>
                  <a:cubicBezTo>
                    <a:pt x="53495" y="18159"/>
                    <a:pt x="53114" y="14711"/>
                    <a:pt x="52074" y="11434"/>
                  </a:cubicBezTo>
                </a:path>
              </a:pathLst>
            </a:custGeom>
            <a:solidFill>
              <a:srgbClr val="FFFFFF"/>
            </a:solidFill>
            <a:ln w="12687" cap="flat">
              <a:noFill/>
              <a:prstDash val="solid"/>
              <a:miter/>
            </a:ln>
          </p:spPr>
          <p:txBody>
            <a:bodyPr rtlCol="0" anchor="ctr"/>
            <a:lstStyle/>
            <a:p>
              <a:endParaRPr lang="en-AU"/>
            </a:p>
          </p:txBody>
        </p:sp>
        <p:sp>
          <p:nvSpPr>
            <p:cNvPr id="81" name="Freeform: Shape 80">
              <a:extLst>
                <a:ext uri="{FF2B5EF4-FFF2-40B4-BE49-F238E27FC236}">
                  <a16:creationId xmlns:a16="http://schemas.microsoft.com/office/drawing/2014/main" id="{7714B175-7BD4-459F-90AF-76D9230AC0E3}"/>
                </a:ext>
              </a:extLst>
            </p:cNvPr>
            <p:cNvSpPr/>
            <p:nvPr/>
          </p:nvSpPr>
          <p:spPr>
            <a:xfrm>
              <a:off x="11310874" y="6302570"/>
              <a:ext cx="52641" cy="64496"/>
            </a:xfrm>
            <a:custGeom>
              <a:avLst/>
              <a:gdLst>
                <a:gd name="connsiteX0" fmla="*/ 52528 w 52641"/>
                <a:gd name="connsiteY0" fmla="*/ 64496 h 64496"/>
                <a:gd name="connsiteX1" fmla="*/ 41997 w 52641"/>
                <a:gd name="connsiteY1" fmla="*/ 64496 h 64496"/>
                <a:gd name="connsiteX2" fmla="*/ 41997 w 52641"/>
                <a:gd name="connsiteY2" fmla="*/ 28716 h 64496"/>
                <a:gd name="connsiteX3" fmla="*/ 41997 w 52641"/>
                <a:gd name="connsiteY3" fmla="*/ 20596 h 64496"/>
                <a:gd name="connsiteX4" fmla="*/ 40094 w 52641"/>
                <a:gd name="connsiteY4" fmla="*/ 14759 h 64496"/>
                <a:gd name="connsiteX5" fmla="*/ 36034 w 52641"/>
                <a:gd name="connsiteY5" fmla="*/ 11206 h 64496"/>
                <a:gd name="connsiteX6" fmla="*/ 29182 w 52641"/>
                <a:gd name="connsiteY6" fmla="*/ 10065 h 64496"/>
                <a:gd name="connsiteX7" fmla="*/ 19539 w 52641"/>
                <a:gd name="connsiteY7" fmla="*/ 11714 h 64496"/>
                <a:gd name="connsiteX8" fmla="*/ 10531 w 52641"/>
                <a:gd name="connsiteY8" fmla="*/ 17170 h 64496"/>
                <a:gd name="connsiteX9" fmla="*/ 10531 w 52641"/>
                <a:gd name="connsiteY9" fmla="*/ 63989 h 64496"/>
                <a:gd name="connsiteX10" fmla="*/ 0 w 52641"/>
                <a:gd name="connsiteY10" fmla="*/ 63989 h 64496"/>
                <a:gd name="connsiteX11" fmla="*/ 0 w 52641"/>
                <a:gd name="connsiteY11" fmla="*/ 1817 h 64496"/>
                <a:gd name="connsiteX12" fmla="*/ 10531 w 52641"/>
                <a:gd name="connsiteY12" fmla="*/ 1817 h 64496"/>
                <a:gd name="connsiteX13" fmla="*/ 10531 w 52641"/>
                <a:gd name="connsiteY13" fmla="*/ 8669 h 64496"/>
                <a:gd name="connsiteX14" fmla="*/ 20682 w 52641"/>
                <a:gd name="connsiteY14" fmla="*/ 2325 h 64496"/>
                <a:gd name="connsiteX15" fmla="*/ 31593 w 52641"/>
                <a:gd name="connsiteY15" fmla="*/ 41 h 64496"/>
                <a:gd name="connsiteX16" fmla="*/ 47072 w 52641"/>
                <a:gd name="connsiteY16" fmla="*/ 6131 h 64496"/>
                <a:gd name="connsiteX17" fmla="*/ 52528 w 52641"/>
                <a:gd name="connsiteY17" fmla="*/ 24402 h 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641" h="64496">
                  <a:moveTo>
                    <a:pt x="52528" y="64496"/>
                  </a:moveTo>
                  <a:lnTo>
                    <a:pt x="41997" y="64496"/>
                  </a:lnTo>
                  <a:lnTo>
                    <a:pt x="41997" y="28716"/>
                  </a:lnTo>
                  <a:cubicBezTo>
                    <a:pt x="41997" y="25925"/>
                    <a:pt x="41997" y="23133"/>
                    <a:pt x="41997" y="20596"/>
                  </a:cubicBezTo>
                  <a:cubicBezTo>
                    <a:pt x="41769" y="18539"/>
                    <a:pt x="41121" y="16552"/>
                    <a:pt x="40094" y="14759"/>
                  </a:cubicBezTo>
                  <a:cubicBezTo>
                    <a:pt x="39193" y="13140"/>
                    <a:pt x="37759" y="11884"/>
                    <a:pt x="36034" y="11206"/>
                  </a:cubicBezTo>
                  <a:cubicBezTo>
                    <a:pt x="33851" y="10372"/>
                    <a:pt x="31516" y="9983"/>
                    <a:pt x="29182" y="10065"/>
                  </a:cubicBezTo>
                  <a:cubicBezTo>
                    <a:pt x="25883" y="9891"/>
                    <a:pt x="22597" y="10454"/>
                    <a:pt x="19539" y="11714"/>
                  </a:cubicBezTo>
                  <a:cubicBezTo>
                    <a:pt x="16316" y="13144"/>
                    <a:pt x="13297" y="14977"/>
                    <a:pt x="10531" y="17170"/>
                  </a:cubicBezTo>
                  <a:lnTo>
                    <a:pt x="10531" y="63989"/>
                  </a:lnTo>
                  <a:lnTo>
                    <a:pt x="0" y="63989"/>
                  </a:lnTo>
                  <a:lnTo>
                    <a:pt x="0" y="1817"/>
                  </a:lnTo>
                  <a:lnTo>
                    <a:pt x="10531" y="1817"/>
                  </a:lnTo>
                  <a:lnTo>
                    <a:pt x="10531" y="8669"/>
                  </a:lnTo>
                  <a:cubicBezTo>
                    <a:pt x="13627" y="6124"/>
                    <a:pt x="17039" y="3992"/>
                    <a:pt x="20682" y="2325"/>
                  </a:cubicBezTo>
                  <a:cubicBezTo>
                    <a:pt x="24120" y="818"/>
                    <a:pt x="27837" y="40"/>
                    <a:pt x="31593" y="41"/>
                  </a:cubicBezTo>
                  <a:cubicBezTo>
                    <a:pt x="37404" y="-336"/>
                    <a:pt x="43075" y="1896"/>
                    <a:pt x="47072" y="6131"/>
                  </a:cubicBezTo>
                  <a:cubicBezTo>
                    <a:pt x="51196" y="11281"/>
                    <a:pt x="53150" y="17835"/>
                    <a:pt x="52528" y="24402"/>
                  </a:cubicBezTo>
                  <a:close/>
                </a:path>
              </a:pathLst>
            </a:custGeom>
            <a:solidFill>
              <a:srgbClr val="FFFFFF"/>
            </a:solidFill>
            <a:ln w="12687" cap="flat">
              <a:noFill/>
              <a:prstDash val="solid"/>
              <a:miter/>
            </a:ln>
          </p:spPr>
          <p:txBody>
            <a:bodyPr rtlCol="0" anchor="ctr"/>
            <a:lstStyle/>
            <a:p>
              <a:endParaRPr lang="en-AU"/>
            </a:p>
          </p:txBody>
        </p:sp>
        <p:sp>
          <p:nvSpPr>
            <p:cNvPr id="82" name="Freeform: Shape 81">
              <a:extLst>
                <a:ext uri="{FF2B5EF4-FFF2-40B4-BE49-F238E27FC236}">
                  <a16:creationId xmlns:a16="http://schemas.microsoft.com/office/drawing/2014/main" id="{2DEEB05C-8F5A-4A65-A172-50620A874FDB}"/>
                </a:ext>
              </a:extLst>
            </p:cNvPr>
            <p:cNvSpPr/>
            <p:nvPr/>
          </p:nvSpPr>
          <p:spPr>
            <a:xfrm>
              <a:off x="11379643" y="6282944"/>
              <a:ext cx="11926" cy="10911"/>
            </a:xfrm>
            <a:custGeom>
              <a:avLst/>
              <a:gdLst>
                <a:gd name="connsiteX0" fmla="*/ 0 w 11926"/>
                <a:gd name="connsiteY0" fmla="*/ 0 h 10911"/>
                <a:gd name="connsiteX1" fmla="*/ 11927 w 11926"/>
                <a:gd name="connsiteY1" fmla="*/ 0 h 10911"/>
                <a:gd name="connsiteX2" fmla="*/ 11927 w 11926"/>
                <a:gd name="connsiteY2" fmla="*/ 10912 h 10911"/>
                <a:gd name="connsiteX3" fmla="*/ 0 w 11926"/>
                <a:gd name="connsiteY3" fmla="*/ 10912 h 10911"/>
              </a:gdLst>
              <a:ahLst/>
              <a:cxnLst>
                <a:cxn ang="0">
                  <a:pos x="connsiteX0" y="connsiteY0"/>
                </a:cxn>
                <a:cxn ang="0">
                  <a:pos x="connsiteX1" y="connsiteY1"/>
                </a:cxn>
                <a:cxn ang="0">
                  <a:pos x="connsiteX2" y="connsiteY2"/>
                </a:cxn>
                <a:cxn ang="0">
                  <a:pos x="connsiteX3" y="connsiteY3"/>
                </a:cxn>
              </a:cxnLst>
              <a:rect l="l" t="t" r="r" b="b"/>
              <a:pathLst>
                <a:path w="11926" h="10911">
                  <a:moveTo>
                    <a:pt x="0" y="0"/>
                  </a:moveTo>
                  <a:lnTo>
                    <a:pt x="11927" y="0"/>
                  </a:lnTo>
                  <a:lnTo>
                    <a:pt x="11927" y="10912"/>
                  </a:lnTo>
                  <a:lnTo>
                    <a:pt x="0" y="10912"/>
                  </a:lnTo>
                  <a:close/>
                </a:path>
              </a:pathLst>
            </a:custGeom>
            <a:solidFill>
              <a:srgbClr val="FFFFFF"/>
            </a:solidFill>
            <a:ln w="12687" cap="flat">
              <a:noFill/>
              <a:prstDash val="solid"/>
              <a:miter/>
            </a:ln>
          </p:spPr>
          <p:txBody>
            <a:bodyPr rtlCol="0" anchor="ctr"/>
            <a:lstStyle/>
            <a:p>
              <a:endParaRPr lang="en-AU"/>
            </a:p>
          </p:txBody>
        </p:sp>
        <p:sp>
          <p:nvSpPr>
            <p:cNvPr id="83" name="Freeform: Shape 82">
              <a:extLst>
                <a:ext uri="{FF2B5EF4-FFF2-40B4-BE49-F238E27FC236}">
                  <a16:creationId xmlns:a16="http://schemas.microsoft.com/office/drawing/2014/main" id="{84BF774F-A930-459F-83CE-6ACE8709C6DC}"/>
                </a:ext>
              </a:extLst>
            </p:cNvPr>
            <p:cNvSpPr/>
            <p:nvPr/>
          </p:nvSpPr>
          <p:spPr>
            <a:xfrm>
              <a:off x="11380404" y="6304260"/>
              <a:ext cx="10531" cy="62678"/>
            </a:xfrm>
            <a:custGeom>
              <a:avLst/>
              <a:gdLst>
                <a:gd name="connsiteX0" fmla="*/ 0 w 10531"/>
                <a:gd name="connsiteY0" fmla="*/ 0 h 62678"/>
                <a:gd name="connsiteX1" fmla="*/ 10531 w 10531"/>
                <a:gd name="connsiteY1" fmla="*/ 0 h 62678"/>
                <a:gd name="connsiteX2" fmla="*/ 10531 w 10531"/>
                <a:gd name="connsiteY2" fmla="*/ 62679 h 62678"/>
                <a:gd name="connsiteX3" fmla="*/ 0 w 10531"/>
                <a:gd name="connsiteY3" fmla="*/ 62679 h 62678"/>
              </a:gdLst>
              <a:ahLst/>
              <a:cxnLst>
                <a:cxn ang="0">
                  <a:pos x="connsiteX0" y="connsiteY0"/>
                </a:cxn>
                <a:cxn ang="0">
                  <a:pos x="connsiteX1" y="connsiteY1"/>
                </a:cxn>
                <a:cxn ang="0">
                  <a:pos x="connsiteX2" y="connsiteY2"/>
                </a:cxn>
                <a:cxn ang="0">
                  <a:pos x="connsiteX3" y="connsiteY3"/>
                </a:cxn>
              </a:cxnLst>
              <a:rect l="l" t="t" r="r" b="b"/>
              <a:pathLst>
                <a:path w="10531" h="62678">
                  <a:moveTo>
                    <a:pt x="0" y="0"/>
                  </a:moveTo>
                  <a:lnTo>
                    <a:pt x="10531" y="0"/>
                  </a:lnTo>
                  <a:lnTo>
                    <a:pt x="10531" y="62679"/>
                  </a:lnTo>
                  <a:lnTo>
                    <a:pt x="0" y="62679"/>
                  </a:lnTo>
                  <a:close/>
                </a:path>
              </a:pathLst>
            </a:custGeom>
            <a:solidFill>
              <a:srgbClr val="FFFFFF"/>
            </a:solidFill>
            <a:ln w="12687" cap="flat">
              <a:noFill/>
              <a:prstDash val="solid"/>
              <a:miter/>
            </a:ln>
          </p:spPr>
          <p:txBody>
            <a:bodyPr rtlCol="0" anchor="ctr"/>
            <a:lstStyle/>
            <a:p>
              <a:endParaRPr lang="en-AU"/>
            </a:p>
          </p:txBody>
        </p:sp>
        <p:sp>
          <p:nvSpPr>
            <p:cNvPr id="84" name="Freeform: Shape 83">
              <a:extLst>
                <a:ext uri="{FF2B5EF4-FFF2-40B4-BE49-F238E27FC236}">
                  <a16:creationId xmlns:a16="http://schemas.microsoft.com/office/drawing/2014/main" id="{2D2550FD-F47B-44EB-8C57-7D75B1359D11}"/>
                </a:ext>
              </a:extLst>
            </p:cNvPr>
            <p:cNvSpPr/>
            <p:nvPr/>
          </p:nvSpPr>
          <p:spPr>
            <a:xfrm>
              <a:off x="11403189" y="6302850"/>
              <a:ext cx="54115" cy="65494"/>
            </a:xfrm>
            <a:custGeom>
              <a:avLst/>
              <a:gdLst>
                <a:gd name="connsiteX0" fmla="*/ 43447 w 54115"/>
                <a:gd name="connsiteY0" fmla="*/ 48737 h 65494"/>
                <a:gd name="connsiteX1" fmla="*/ 34946 w 54115"/>
                <a:gd name="connsiteY1" fmla="*/ 53939 h 65494"/>
                <a:gd name="connsiteX2" fmla="*/ 24796 w 54115"/>
                <a:gd name="connsiteY2" fmla="*/ 56096 h 65494"/>
                <a:gd name="connsiteX3" fmla="*/ 14899 w 54115"/>
                <a:gd name="connsiteY3" fmla="*/ 53305 h 65494"/>
                <a:gd name="connsiteX4" fmla="*/ 11600 w 54115"/>
                <a:gd name="connsiteY4" fmla="*/ 45311 h 65494"/>
                <a:gd name="connsiteX5" fmla="*/ 14391 w 54115"/>
                <a:gd name="connsiteY5" fmla="*/ 37698 h 65494"/>
                <a:gd name="connsiteX6" fmla="*/ 21751 w 54115"/>
                <a:gd name="connsiteY6" fmla="*/ 33765 h 65494"/>
                <a:gd name="connsiteX7" fmla="*/ 32155 w 54115"/>
                <a:gd name="connsiteY7" fmla="*/ 32116 h 65494"/>
                <a:gd name="connsiteX8" fmla="*/ 43447 w 54115"/>
                <a:gd name="connsiteY8" fmla="*/ 31227 h 65494"/>
                <a:gd name="connsiteX9" fmla="*/ 52075 w 54115"/>
                <a:gd name="connsiteY9" fmla="*/ 11434 h 65494"/>
                <a:gd name="connsiteX10" fmla="*/ 46746 w 54115"/>
                <a:gd name="connsiteY10" fmla="*/ 4836 h 65494"/>
                <a:gd name="connsiteX11" fmla="*/ 38245 w 54115"/>
                <a:gd name="connsiteY11" fmla="*/ 1030 h 65494"/>
                <a:gd name="connsiteX12" fmla="*/ 26699 w 54115"/>
                <a:gd name="connsiteY12" fmla="*/ 15 h 65494"/>
                <a:gd name="connsiteX13" fmla="*/ 15153 w 54115"/>
                <a:gd name="connsiteY13" fmla="*/ 1030 h 65494"/>
                <a:gd name="connsiteX14" fmla="*/ 6271 w 54115"/>
                <a:gd name="connsiteY14" fmla="*/ 2806 h 65494"/>
                <a:gd name="connsiteX15" fmla="*/ 6271 w 54115"/>
                <a:gd name="connsiteY15" fmla="*/ 13591 h 65494"/>
                <a:gd name="connsiteX16" fmla="*/ 6271 w 54115"/>
                <a:gd name="connsiteY16" fmla="*/ 13591 h 65494"/>
                <a:gd name="connsiteX17" fmla="*/ 16802 w 54115"/>
                <a:gd name="connsiteY17" fmla="*/ 10419 h 65494"/>
                <a:gd name="connsiteX18" fmla="*/ 26064 w 54115"/>
                <a:gd name="connsiteY18" fmla="*/ 9277 h 65494"/>
                <a:gd name="connsiteX19" fmla="*/ 32535 w 54115"/>
                <a:gd name="connsiteY19" fmla="*/ 9277 h 65494"/>
                <a:gd name="connsiteX20" fmla="*/ 37991 w 54115"/>
                <a:gd name="connsiteY20" fmla="*/ 11053 h 65494"/>
                <a:gd name="connsiteX21" fmla="*/ 41544 w 54115"/>
                <a:gd name="connsiteY21" fmla="*/ 14860 h 65494"/>
                <a:gd name="connsiteX22" fmla="*/ 42812 w 54115"/>
                <a:gd name="connsiteY22" fmla="*/ 20696 h 65494"/>
                <a:gd name="connsiteX23" fmla="*/ 42812 w 54115"/>
                <a:gd name="connsiteY23" fmla="*/ 22346 h 65494"/>
                <a:gd name="connsiteX24" fmla="*/ 25557 w 54115"/>
                <a:gd name="connsiteY24" fmla="*/ 23742 h 65494"/>
                <a:gd name="connsiteX25" fmla="*/ 11854 w 54115"/>
                <a:gd name="connsiteY25" fmla="*/ 27167 h 65494"/>
                <a:gd name="connsiteX26" fmla="*/ 54 w 54115"/>
                <a:gd name="connsiteY26" fmla="*/ 45565 h 65494"/>
                <a:gd name="connsiteX27" fmla="*/ 6018 w 54115"/>
                <a:gd name="connsiteY27" fmla="*/ 59902 h 65494"/>
                <a:gd name="connsiteX28" fmla="*/ 20355 w 54115"/>
                <a:gd name="connsiteY28" fmla="*/ 65485 h 65494"/>
                <a:gd name="connsiteX29" fmla="*/ 28348 w 54115"/>
                <a:gd name="connsiteY29" fmla="*/ 64597 h 65494"/>
                <a:gd name="connsiteX30" fmla="*/ 34439 w 54115"/>
                <a:gd name="connsiteY30" fmla="*/ 62440 h 65494"/>
                <a:gd name="connsiteX31" fmla="*/ 39006 w 54115"/>
                <a:gd name="connsiteY31" fmla="*/ 59775 h 65494"/>
                <a:gd name="connsiteX32" fmla="*/ 42812 w 54115"/>
                <a:gd name="connsiteY32" fmla="*/ 57111 h 65494"/>
                <a:gd name="connsiteX33" fmla="*/ 42812 w 54115"/>
                <a:gd name="connsiteY33" fmla="*/ 63836 h 65494"/>
                <a:gd name="connsiteX34" fmla="*/ 54105 w 54115"/>
                <a:gd name="connsiteY34" fmla="*/ 63836 h 65494"/>
                <a:gd name="connsiteX35" fmla="*/ 54105 w 54115"/>
                <a:gd name="connsiteY35" fmla="*/ 21585 h 65494"/>
                <a:gd name="connsiteX36" fmla="*/ 52201 w 54115"/>
                <a:gd name="connsiteY36" fmla="*/ 11434 h 6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115" h="65494">
                  <a:moveTo>
                    <a:pt x="43447" y="48737"/>
                  </a:moveTo>
                  <a:cubicBezTo>
                    <a:pt x="40833" y="50809"/>
                    <a:pt x="37978" y="52555"/>
                    <a:pt x="34946" y="53939"/>
                  </a:cubicBezTo>
                  <a:cubicBezTo>
                    <a:pt x="31761" y="55383"/>
                    <a:pt x="28298" y="56119"/>
                    <a:pt x="24796" y="56096"/>
                  </a:cubicBezTo>
                  <a:cubicBezTo>
                    <a:pt x="21268" y="56397"/>
                    <a:pt x="17754" y="55406"/>
                    <a:pt x="14899" y="53305"/>
                  </a:cubicBezTo>
                  <a:cubicBezTo>
                    <a:pt x="12615" y="51299"/>
                    <a:pt x="11397" y="48344"/>
                    <a:pt x="11600" y="45311"/>
                  </a:cubicBezTo>
                  <a:cubicBezTo>
                    <a:pt x="11410" y="42493"/>
                    <a:pt x="12425" y="39730"/>
                    <a:pt x="14391" y="37698"/>
                  </a:cubicBezTo>
                  <a:cubicBezTo>
                    <a:pt x="16498" y="35822"/>
                    <a:pt x="19022" y="34473"/>
                    <a:pt x="21751" y="33765"/>
                  </a:cubicBezTo>
                  <a:cubicBezTo>
                    <a:pt x="25151" y="32878"/>
                    <a:pt x="28640" y="32325"/>
                    <a:pt x="32155" y="32116"/>
                  </a:cubicBezTo>
                  <a:lnTo>
                    <a:pt x="43447" y="31227"/>
                  </a:lnTo>
                  <a:close/>
                  <a:moveTo>
                    <a:pt x="52075" y="11434"/>
                  </a:moveTo>
                  <a:cubicBezTo>
                    <a:pt x="50971" y="8771"/>
                    <a:pt x="49118" y="6481"/>
                    <a:pt x="46746" y="4836"/>
                  </a:cubicBezTo>
                  <a:cubicBezTo>
                    <a:pt x="44208" y="2990"/>
                    <a:pt x="41315" y="1695"/>
                    <a:pt x="38245" y="1030"/>
                  </a:cubicBezTo>
                  <a:cubicBezTo>
                    <a:pt x="34451" y="262"/>
                    <a:pt x="30569" y="-78"/>
                    <a:pt x="26699" y="15"/>
                  </a:cubicBezTo>
                  <a:cubicBezTo>
                    <a:pt x="22829" y="-21"/>
                    <a:pt x="18959" y="319"/>
                    <a:pt x="15153" y="1030"/>
                  </a:cubicBezTo>
                  <a:lnTo>
                    <a:pt x="6271" y="2806"/>
                  </a:lnTo>
                  <a:lnTo>
                    <a:pt x="6271" y="13591"/>
                  </a:lnTo>
                  <a:lnTo>
                    <a:pt x="6271" y="13591"/>
                  </a:lnTo>
                  <a:cubicBezTo>
                    <a:pt x="9671" y="12204"/>
                    <a:pt x="13199" y="11142"/>
                    <a:pt x="16802" y="10419"/>
                  </a:cubicBezTo>
                  <a:cubicBezTo>
                    <a:pt x="19835" y="9695"/>
                    <a:pt x="22943" y="9311"/>
                    <a:pt x="26064" y="9277"/>
                  </a:cubicBezTo>
                  <a:cubicBezTo>
                    <a:pt x="28222" y="9144"/>
                    <a:pt x="30378" y="9144"/>
                    <a:pt x="32535" y="9277"/>
                  </a:cubicBezTo>
                  <a:cubicBezTo>
                    <a:pt x="34451" y="9541"/>
                    <a:pt x="36291" y="10142"/>
                    <a:pt x="37991" y="11053"/>
                  </a:cubicBezTo>
                  <a:cubicBezTo>
                    <a:pt x="39539" y="11926"/>
                    <a:pt x="40783" y="13256"/>
                    <a:pt x="41544" y="14860"/>
                  </a:cubicBezTo>
                  <a:cubicBezTo>
                    <a:pt x="42482" y="16659"/>
                    <a:pt x="42914" y="18673"/>
                    <a:pt x="42812" y="20696"/>
                  </a:cubicBezTo>
                  <a:lnTo>
                    <a:pt x="42812" y="22346"/>
                  </a:lnTo>
                  <a:cubicBezTo>
                    <a:pt x="36722" y="22346"/>
                    <a:pt x="31013" y="23107"/>
                    <a:pt x="25557" y="23742"/>
                  </a:cubicBezTo>
                  <a:cubicBezTo>
                    <a:pt x="20850" y="24217"/>
                    <a:pt x="16231" y="25371"/>
                    <a:pt x="11854" y="27167"/>
                  </a:cubicBezTo>
                  <a:cubicBezTo>
                    <a:pt x="4253" y="29976"/>
                    <a:pt x="-568" y="37485"/>
                    <a:pt x="54" y="45565"/>
                  </a:cubicBezTo>
                  <a:cubicBezTo>
                    <a:pt x="-98" y="50978"/>
                    <a:pt x="2071" y="56197"/>
                    <a:pt x="6018" y="59902"/>
                  </a:cubicBezTo>
                  <a:cubicBezTo>
                    <a:pt x="9836" y="63633"/>
                    <a:pt x="15013" y="65649"/>
                    <a:pt x="20355" y="65485"/>
                  </a:cubicBezTo>
                  <a:cubicBezTo>
                    <a:pt x="23045" y="65547"/>
                    <a:pt x="25734" y="65248"/>
                    <a:pt x="28348" y="64597"/>
                  </a:cubicBezTo>
                  <a:cubicBezTo>
                    <a:pt x="30454" y="64130"/>
                    <a:pt x="32510" y="63406"/>
                    <a:pt x="34439" y="62440"/>
                  </a:cubicBezTo>
                  <a:cubicBezTo>
                    <a:pt x="36063" y="61745"/>
                    <a:pt x="37597" y="60850"/>
                    <a:pt x="39006" y="59775"/>
                  </a:cubicBezTo>
                  <a:lnTo>
                    <a:pt x="42812" y="57111"/>
                  </a:lnTo>
                  <a:lnTo>
                    <a:pt x="42812" y="63836"/>
                  </a:lnTo>
                  <a:lnTo>
                    <a:pt x="54105" y="63836"/>
                  </a:lnTo>
                  <a:lnTo>
                    <a:pt x="54105" y="21585"/>
                  </a:lnTo>
                  <a:cubicBezTo>
                    <a:pt x="54206" y="18103"/>
                    <a:pt x="53559" y="14640"/>
                    <a:pt x="52201" y="11434"/>
                  </a:cubicBezTo>
                </a:path>
              </a:pathLst>
            </a:custGeom>
            <a:solidFill>
              <a:srgbClr val="FFFFFF"/>
            </a:solidFill>
            <a:ln w="12687" cap="flat">
              <a:noFill/>
              <a:prstDash val="solid"/>
              <a:miter/>
            </a:ln>
          </p:spPr>
          <p:txBody>
            <a:bodyPr rtlCol="0" anchor="ctr"/>
            <a:lstStyle/>
            <a:p>
              <a:endParaRPr lang="en-AU"/>
            </a:p>
          </p:txBody>
        </p:sp>
        <p:sp>
          <p:nvSpPr>
            <p:cNvPr id="85" name="Freeform: Shape 84">
              <a:extLst>
                <a:ext uri="{FF2B5EF4-FFF2-40B4-BE49-F238E27FC236}">
                  <a16:creationId xmlns:a16="http://schemas.microsoft.com/office/drawing/2014/main" id="{5F19B47A-808E-4A35-9376-0AF3871BE367}"/>
                </a:ext>
              </a:extLst>
            </p:cNvPr>
            <p:cNvSpPr/>
            <p:nvPr/>
          </p:nvSpPr>
          <p:spPr>
            <a:xfrm>
              <a:off x="11474803" y="6302562"/>
              <a:ext cx="52478" cy="64503"/>
            </a:xfrm>
            <a:custGeom>
              <a:avLst/>
              <a:gdLst>
                <a:gd name="connsiteX0" fmla="*/ 51894 w 52478"/>
                <a:gd name="connsiteY0" fmla="*/ 64504 h 64503"/>
                <a:gd name="connsiteX1" fmla="*/ 41363 w 52478"/>
                <a:gd name="connsiteY1" fmla="*/ 64504 h 64503"/>
                <a:gd name="connsiteX2" fmla="*/ 41363 w 52478"/>
                <a:gd name="connsiteY2" fmla="*/ 28724 h 64503"/>
                <a:gd name="connsiteX3" fmla="*/ 41363 w 52478"/>
                <a:gd name="connsiteY3" fmla="*/ 20603 h 64503"/>
                <a:gd name="connsiteX4" fmla="*/ 39587 w 52478"/>
                <a:gd name="connsiteY4" fmla="*/ 14767 h 64503"/>
                <a:gd name="connsiteX5" fmla="*/ 35526 w 52478"/>
                <a:gd name="connsiteY5" fmla="*/ 11214 h 64503"/>
                <a:gd name="connsiteX6" fmla="*/ 28675 w 52478"/>
                <a:gd name="connsiteY6" fmla="*/ 10072 h 64503"/>
                <a:gd name="connsiteX7" fmla="*/ 19666 w 52478"/>
                <a:gd name="connsiteY7" fmla="*/ 12229 h 64503"/>
                <a:gd name="connsiteX8" fmla="*/ 10531 w 52478"/>
                <a:gd name="connsiteY8" fmla="*/ 17685 h 64503"/>
                <a:gd name="connsiteX9" fmla="*/ 10531 w 52478"/>
                <a:gd name="connsiteY9" fmla="*/ 64504 h 64503"/>
                <a:gd name="connsiteX10" fmla="*/ 0 w 52478"/>
                <a:gd name="connsiteY10" fmla="*/ 64504 h 64503"/>
                <a:gd name="connsiteX11" fmla="*/ 0 w 52478"/>
                <a:gd name="connsiteY11" fmla="*/ 1825 h 64503"/>
                <a:gd name="connsiteX12" fmla="*/ 10531 w 52478"/>
                <a:gd name="connsiteY12" fmla="*/ 1825 h 64503"/>
                <a:gd name="connsiteX13" fmla="*/ 10531 w 52478"/>
                <a:gd name="connsiteY13" fmla="*/ 8677 h 64503"/>
                <a:gd name="connsiteX14" fmla="*/ 20809 w 52478"/>
                <a:gd name="connsiteY14" fmla="*/ 2333 h 64503"/>
                <a:gd name="connsiteX15" fmla="*/ 31593 w 52478"/>
                <a:gd name="connsiteY15" fmla="*/ 49 h 64503"/>
                <a:gd name="connsiteX16" fmla="*/ 47073 w 52478"/>
                <a:gd name="connsiteY16" fmla="*/ 6139 h 64503"/>
                <a:gd name="connsiteX17" fmla="*/ 52402 w 52478"/>
                <a:gd name="connsiteY17" fmla="*/ 23775 h 6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78" h="64503">
                  <a:moveTo>
                    <a:pt x="51894" y="64504"/>
                  </a:moveTo>
                  <a:lnTo>
                    <a:pt x="41363" y="64504"/>
                  </a:lnTo>
                  <a:lnTo>
                    <a:pt x="41363" y="28724"/>
                  </a:lnTo>
                  <a:cubicBezTo>
                    <a:pt x="41566" y="26020"/>
                    <a:pt x="41566" y="23306"/>
                    <a:pt x="41363" y="20603"/>
                  </a:cubicBezTo>
                  <a:cubicBezTo>
                    <a:pt x="41249" y="18543"/>
                    <a:pt x="40640" y="16539"/>
                    <a:pt x="39587" y="14767"/>
                  </a:cubicBezTo>
                  <a:cubicBezTo>
                    <a:pt x="38660" y="13173"/>
                    <a:pt x="37227" y="11926"/>
                    <a:pt x="35526" y="11214"/>
                  </a:cubicBezTo>
                  <a:cubicBezTo>
                    <a:pt x="33344" y="10379"/>
                    <a:pt x="31009" y="9991"/>
                    <a:pt x="28675" y="10072"/>
                  </a:cubicBezTo>
                  <a:cubicBezTo>
                    <a:pt x="25553" y="10138"/>
                    <a:pt x="22483" y="10874"/>
                    <a:pt x="19666" y="12229"/>
                  </a:cubicBezTo>
                  <a:cubicBezTo>
                    <a:pt x="16405" y="13657"/>
                    <a:pt x="13335" y="15490"/>
                    <a:pt x="10531" y="17685"/>
                  </a:cubicBezTo>
                  <a:lnTo>
                    <a:pt x="10531" y="64504"/>
                  </a:lnTo>
                  <a:lnTo>
                    <a:pt x="0" y="64504"/>
                  </a:lnTo>
                  <a:lnTo>
                    <a:pt x="0" y="1825"/>
                  </a:lnTo>
                  <a:lnTo>
                    <a:pt x="10531" y="1825"/>
                  </a:lnTo>
                  <a:lnTo>
                    <a:pt x="10531" y="8677"/>
                  </a:lnTo>
                  <a:cubicBezTo>
                    <a:pt x="13652" y="6101"/>
                    <a:pt x="17104" y="3967"/>
                    <a:pt x="20809" y="2333"/>
                  </a:cubicBezTo>
                  <a:cubicBezTo>
                    <a:pt x="24209" y="838"/>
                    <a:pt x="27876" y="61"/>
                    <a:pt x="31593" y="49"/>
                  </a:cubicBezTo>
                  <a:cubicBezTo>
                    <a:pt x="37404" y="-365"/>
                    <a:pt x="43101" y="1873"/>
                    <a:pt x="47073" y="6139"/>
                  </a:cubicBezTo>
                  <a:cubicBezTo>
                    <a:pt x="50993" y="11143"/>
                    <a:pt x="52896" y="17436"/>
                    <a:pt x="52402" y="23775"/>
                  </a:cubicBezTo>
                  <a:close/>
                </a:path>
              </a:pathLst>
            </a:custGeom>
            <a:solidFill>
              <a:srgbClr val="FFFFFF"/>
            </a:solidFill>
            <a:ln w="12687" cap="flat">
              <a:noFill/>
              <a:prstDash val="solid"/>
              <a:miter/>
            </a:ln>
          </p:spPr>
          <p:txBody>
            <a:bodyPr rtlCol="0" anchor="ctr"/>
            <a:lstStyle/>
            <a:p>
              <a:endParaRPr lang="en-AU"/>
            </a:p>
          </p:txBody>
        </p:sp>
        <p:sp>
          <p:nvSpPr>
            <p:cNvPr id="86" name="Freeform: Shape 85">
              <a:extLst>
                <a:ext uri="{FF2B5EF4-FFF2-40B4-BE49-F238E27FC236}">
                  <a16:creationId xmlns:a16="http://schemas.microsoft.com/office/drawing/2014/main" id="{8BE0B64B-9D3F-4D62-AB45-9A5EAA154A02}"/>
                </a:ext>
              </a:extLst>
            </p:cNvPr>
            <p:cNvSpPr/>
            <p:nvPr/>
          </p:nvSpPr>
          <p:spPr>
            <a:xfrm>
              <a:off x="10900578" y="6399098"/>
              <a:ext cx="74570" cy="86731"/>
            </a:xfrm>
            <a:custGeom>
              <a:avLst/>
              <a:gdLst>
                <a:gd name="connsiteX0" fmla="*/ 74571 w 74570"/>
                <a:gd name="connsiteY0" fmla="*/ 78862 h 86731"/>
                <a:gd name="connsiteX1" fmla="*/ 59599 w 74570"/>
                <a:gd name="connsiteY1" fmla="*/ 84444 h 86731"/>
                <a:gd name="connsiteX2" fmla="*/ 43866 w 74570"/>
                <a:gd name="connsiteY2" fmla="*/ 86728 h 86731"/>
                <a:gd name="connsiteX3" fmla="*/ 25975 w 74570"/>
                <a:gd name="connsiteY3" fmla="*/ 84064 h 86731"/>
                <a:gd name="connsiteX4" fmla="*/ 12146 w 74570"/>
                <a:gd name="connsiteY4" fmla="*/ 75943 h 86731"/>
                <a:gd name="connsiteX5" fmla="*/ 3264 w 74570"/>
                <a:gd name="connsiteY5" fmla="*/ 62367 h 86731"/>
                <a:gd name="connsiteX6" fmla="*/ 92 w 74570"/>
                <a:gd name="connsiteY6" fmla="*/ 43208 h 86731"/>
                <a:gd name="connsiteX7" fmla="*/ 11131 w 74570"/>
                <a:gd name="connsiteY7" fmla="*/ 11615 h 86731"/>
                <a:gd name="connsiteX8" fmla="*/ 43232 w 74570"/>
                <a:gd name="connsiteY8" fmla="*/ 69 h 86731"/>
                <a:gd name="connsiteX9" fmla="*/ 57822 w 74570"/>
                <a:gd name="connsiteY9" fmla="*/ 1718 h 86731"/>
                <a:gd name="connsiteX10" fmla="*/ 73937 w 74570"/>
                <a:gd name="connsiteY10" fmla="*/ 7555 h 86731"/>
                <a:gd name="connsiteX11" fmla="*/ 73937 w 74570"/>
                <a:gd name="connsiteY11" fmla="*/ 20243 h 86731"/>
                <a:gd name="connsiteX12" fmla="*/ 72921 w 74570"/>
                <a:gd name="connsiteY12" fmla="*/ 20243 h 86731"/>
                <a:gd name="connsiteX13" fmla="*/ 67846 w 74570"/>
                <a:gd name="connsiteY13" fmla="*/ 16690 h 86731"/>
                <a:gd name="connsiteX14" fmla="*/ 61248 w 74570"/>
                <a:gd name="connsiteY14" fmla="*/ 13011 h 86731"/>
                <a:gd name="connsiteX15" fmla="*/ 52494 w 74570"/>
                <a:gd name="connsiteY15" fmla="*/ 10092 h 86731"/>
                <a:gd name="connsiteX16" fmla="*/ 41328 w 74570"/>
                <a:gd name="connsiteY16" fmla="*/ 8951 h 86731"/>
                <a:gd name="connsiteX17" fmla="*/ 19124 w 74570"/>
                <a:gd name="connsiteY17" fmla="*/ 17959 h 86731"/>
                <a:gd name="connsiteX18" fmla="*/ 19124 w 74570"/>
                <a:gd name="connsiteY18" fmla="*/ 67569 h 86731"/>
                <a:gd name="connsiteX19" fmla="*/ 42343 w 74570"/>
                <a:gd name="connsiteY19" fmla="*/ 76578 h 86731"/>
                <a:gd name="connsiteX20" fmla="*/ 53128 w 74570"/>
                <a:gd name="connsiteY20" fmla="*/ 75563 h 86731"/>
                <a:gd name="connsiteX21" fmla="*/ 62517 w 74570"/>
                <a:gd name="connsiteY21" fmla="*/ 72771 h 86731"/>
                <a:gd name="connsiteX22" fmla="*/ 62517 w 74570"/>
                <a:gd name="connsiteY22" fmla="*/ 52851 h 86731"/>
                <a:gd name="connsiteX23" fmla="*/ 40186 w 74570"/>
                <a:gd name="connsiteY23" fmla="*/ 52851 h 86731"/>
                <a:gd name="connsiteX24" fmla="*/ 40186 w 74570"/>
                <a:gd name="connsiteY24" fmla="*/ 43081 h 86731"/>
                <a:gd name="connsiteX25" fmla="*/ 74571 w 74570"/>
                <a:gd name="connsiteY25" fmla="*/ 43081 h 8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570" h="86731">
                  <a:moveTo>
                    <a:pt x="74571" y="78862"/>
                  </a:moveTo>
                  <a:cubicBezTo>
                    <a:pt x="69724" y="81088"/>
                    <a:pt x="64725" y="82955"/>
                    <a:pt x="59599" y="84444"/>
                  </a:cubicBezTo>
                  <a:cubicBezTo>
                    <a:pt x="54486" y="85921"/>
                    <a:pt x="49195" y="86690"/>
                    <a:pt x="43866" y="86728"/>
                  </a:cubicBezTo>
                  <a:cubicBezTo>
                    <a:pt x="37801" y="86790"/>
                    <a:pt x="31761" y="85891"/>
                    <a:pt x="25975" y="84064"/>
                  </a:cubicBezTo>
                  <a:cubicBezTo>
                    <a:pt x="20837" y="82370"/>
                    <a:pt x="16129" y="79601"/>
                    <a:pt x="12146" y="75943"/>
                  </a:cubicBezTo>
                  <a:cubicBezTo>
                    <a:pt x="8199" y="72150"/>
                    <a:pt x="5154" y="67507"/>
                    <a:pt x="3264" y="62367"/>
                  </a:cubicBezTo>
                  <a:cubicBezTo>
                    <a:pt x="1006" y="56239"/>
                    <a:pt x="-73" y="49737"/>
                    <a:pt x="92" y="43208"/>
                  </a:cubicBezTo>
                  <a:cubicBezTo>
                    <a:pt x="-669" y="31615"/>
                    <a:pt x="3314" y="20209"/>
                    <a:pt x="11131" y="11615"/>
                  </a:cubicBezTo>
                  <a:cubicBezTo>
                    <a:pt x="19822" y="3571"/>
                    <a:pt x="31406" y="-596"/>
                    <a:pt x="43232" y="69"/>
                  </a:cubicBezTo>
                  <a:cubicBezTo>
                    <a:pt x="48141" y="60"/>
                    <a:pt x="53039" y="613"/>
                    <a:pt x="57822" y="1718"/>
                  </a:cubicBezTo>
                  <a:cubicBezTo>
                    <a:pt x="63393" y="3070"/>
                    <a:pt x="68798" y="5026"/>
                    <a:pt x="73937" y="7555"/>
                  </a:cubicBezTo>
                  <a:lnTo>
                    <a:pt x="73937" y="20243"/>
                  </a:lnTo>
                  <a:lnTo>
                    <a:pt x="72921" y="20243"/>
                  </a:lnTo>
                  <a:lnTo>
                    <a:pt x="67846" y="16690"/>
                  </a:lnTo>
                  <a:cubicBezTo>
                    <a:pt x="65740" y="15298"/>
                    <a:pt x="63532" y="14069"/>
                    <a:pt x="61248" y="13011"/>
                  </a:cubicBezTo>
                  <a:cubicBezTo>
                    <a:pt x="58432" y="11755"/>
                    <a:pt x="55501" y="10776"/>
                    <a:pt x="52494" y="10092"/>
                  </a:cubicBezTo>
                  <a:cubicBezTo>
                    <a:pt x="48827" y="9291"/>
                    <a:pt x="45084" y="8907"/>
                    <a:pt x="41328" y="8951"/>
                  </a:cubicBezTo>
                  <a:cubicBezTo>
                    <a:pt x="32967" y="8586"/>
                    <a:pt x="24859" y="11874"/>
                    <a:pt x="19124" y="17959"/>
                  </a:cubicBezTo>
                  <a:cubicBezTo>
                    <a:pt x="8060" y="32647"/>
                    <a:pt x="8060" y="52882"/>
                    <a:pt x="19124" y="67569"/>
                  </a:cubicBezTo>
                  <a:cubicBezTo>
                    <a:pt x="25202" y="73772"/>
                    <a:pt x="33665" y="77055"/>
                    <a:pt x="42343" y="76578"/>
                  </a:cubicBezTo>
                  <a:cubicBezTo>
                    <a:pt x="45959" y="76625"/>
                    <a:pt x="49576" y="76285"/>
                    <a:pt x="53128" y="75563"/>
                  </a:cubicBezTo>
                  <a:cubicBezTo>
                    <a:pt x="56338" y="74931"/>
                    <a:pt x="59484" y="73997"/>
                    <a:pt x="62517" y="72771"/>
                  </a:cubicBezTo>
                  <a:lnTo>
                    <a:pt x="62517" y="52851"/>
                  </a:lnTo>
                  <a:lnTo>
                    <a:pt x="40186" y="52851"/>
                  </a:lnTo>
                  <a:lnTo>
                    <a:pt x="40186" y="43081"/>
                  </a:lnTo>
                  <a:lnTo>
                    <a:pt x="74571" y="43081"/>
                  </a:lnTo>
                  <a:close/>
                </a:path>
              </a:pathLst>
            </a:custGeom>
            <a:solidFill>
              <a:srgbClr val="FFFFFF"/>
            </a:solidFill>
            <a:ln w="12687" cap="flat">
              <a:noFill/>
              <a:prstDash val="solid"/>
              <a:miter/>
            </a:ln>
          </p:spPr>
          <p:txBody>
            <a:bodyPr rtlCol="0" anchor="ctr"/>
            <a:lstStyle/>
            <a:p>
              <a:endParaRPr lang="en-AU"/>
            </a:p>
          </p:txBody>
        </p:sp>
        <p:sp>
          <p:nvSpPr>
            <p:cNvPr id="87" name="Freeform: Shape 86">
              <a:extLst>
                <a:ext uri="{FF2B5EF4-FFF2-40B4-BE49-F238E27FC236}">
                  <a16:creationId xmlns:a16="http://schemas.microsoft.com/office/drawing/2014/main" id="{1A32147B-78F3-436A-9A4D-91EDCDAA6BBF}"/>
                </a:ext>
              </a:extLst>
            </p:cNvPr>
            <p:cNvSpPr/>
            <p:nvPr/>
          </p:nvSpPr>
          <p:spPr>
            <a:xfrm>
              <a:off x="10988341" y="6419730"/>
              <a:ext cx="57863" cy="66213"/>
            </a:xfrm>
            <a:custGeom>
              <a:avLst/>
              <a:gdLst>
                <a:gd name="connsiteX0" fmla="*/ 41747 w 57863"/>
                <a:gd name="connsiteY0" fmla="*/ 51124 h 66213"/>
                <a:gd name="connsiteX1" fmla="*/ 28425 w 57863"/>
                <a:gd name="connsiteY1" fmla="*/ 57087 h 66213"/>
                <a:gd name="connsiteX2" fmla="*/ 15737 w 57863"/>
                <a:gd name="connsiteY2" fmla="*/ 50997 h 66213"/>
                <a:gd name="connsiteX3" fmla="*/ 10915 w 57863"/>
                <a:gd name="connsiteY3" fmla="*/ 33107 h 66213"/>
                <a:gd name="connsiteX4" fmla="*/ 15610 w 57863"/>
                <a:gd name="connsiteY4" fmla="*/ 15090 h 66213"/>
                <a:gd name="connsiteX5" fmla="*/ 40871 w 57863"/>
                <a:gd name="connsiteY5" fmla="*/ 13708 h 66213"/>
                <a:gd name="connsiteX6" fmla="*/ 42254 w 57863"/>
                <a:gd name="connsiteY6" fmla="*/ 15090 h 66213"/>
                <a:gd name="connsiteX7" fmla="*/ 46949 w 57863"/>
                <a:gd name="connsiteY7" fmla="*/ 33107 h 66213"/>
                <a:gd name="connsiteX8" fmla="*/ 42254 w 57863"/>
                <a:gd name="connsiteY8" fmla="*/ 51124 h 66213"/>
                <a:gd name="connsiteX9" fmla="*/ 49994 w 57863"/>
                <a:gd name="connsiteY9" fmla="*/ 8872 h 66213"/>
                <a:gd name="connsiteX10" fmla="*/ 8364 w 57863"/>
                <a:gd name="connsiteY10" fmla="*/ 8374 h 66213"/>
                <a:gd name="connsiteX11" fmla="*/ 7869 w 57863"/>
                <a:gd name="connsiteY11" fmla="*/ 8872 h 66213"/>
                <a:gd name="connsiteX12" fmla="*/ 7869 w 57863"/>
                <a:gd name="connsiteY12" fmla="*/ 57341 h 66213"/>
                <a:gd name="connsiteX13" fmla="*/ 49499 w 57863"/>
                <a:gd name="connsiteY13" fmla="*/ 57839 h 66213"/>
                <a:gd name="connsiteX14" fmla="*/ 49994 w 57863"/>
                <a:gd name="connsiteY14" fmla="*/ 57341 h 66213"/>
                <a:gd name="connsiteX15" fmla="*/ 49994 w 57863"/>
                <a:gd name="connsiteY15" fmla="*/ 8872 h 6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863" h="66213">
                  <a:moveTo>
                    <a:pt x="41747" y="51124"/>
                  </a:moveTo>
                  <a:cubicBezTo>
                    <a:pt x="38486" y="55091"/>
                    <a:pt x="33551" y="57299"/>
                    <a:pt x="28425" y="57087"/>
                  </a:cubicBezTo>
                  <a:cubicBezTo>
                    <a:pt x="23476" y="57148"/>
                    <a:pt x="18782" y="54894"/>
                    <a:pt x="15737" y="50997"/>
                  </a:cubicBezTo>
                  <a:cubicBezTo>
                    <a:pt x="12146" y="45757"/>
                    <a:pt x="10433" y="39444"/>
                    <a:pt x="10915" y="33107"/>
                  </a:cubicBezTo>
                  <a:cubicBezTo>
                    <a:pt x="10407" y="26744"/>
                    <a:pt x="12057" y="20393"/>
                    <a:pt x="15610" y="15090"/>
                  </a:cubicBezTo>
                  <a:cubicBezTo>
                    <a:pt x="22207" y="7732"/>
                    <a:pt x="33513" y="7113"/>
                    <a:pt x="40871" y="13708"/>
                  </a:cubicBezTo>
                  <a:cubicBezTo>
                    <a:pt x="41354" y="14143"/>
                    <a:pt x="41823" y="14604"/>
                    <a:pt x="42254" y="15090"/>
                  </a:cubicBezTo>
                  <a:cubicBezTo>
                    <a:pt x="45807" y="20393"/>
                    <a:pt x="47457" y="26744"/>
                    <a:pt x="46949" y="33107"/>
                  </a:cubicBezTo>
                  <a:cubicBezTo>
                    <a:pt x="47418" y="39466"/>
                    <a:pt x="45769" y="45803"/>
                    <a:pt x="42254" y="51124"/>
                  </a:cubicBezTo>
                  <a:moveTo>
                    <a:pt x="49994" y="8872"/>
                  </a:moveTo>
                  <a:cubicBezTo>
                    <a:pt x="38639" y="-2760"/>
                    <a:pt x="20000" y="-2983"/>
                    <a:pt x="8364" y="8374"/>
                  </a:cubicBezTo>
                  <a:cubicBezTo>
                    <a:pt x="8199" y="8539"/>
                    <a:pt x="8034" y="8705"/>
                    <a:pt x="7869" y="8872"/>
                  </a:cubicBezTo>
                  <a:cubicBezTo>
                    <a:pt x="-2623" y="23324"/>
                    <a:pt x="-2623" y="42889"/>
                    <a:pt x="7869" y="57341"/>
                  </a:cubicBezTo>
                  <a:cubicBezTo>
                    <a:pt x="19225" y="68973"/>
                    <a:pt x="37864" y="69196"/>
                    <a:pt x="49499" y="57839"/>
                  </a:cubicBezTo>
                  <a:cubicBezTo>
                    <a:pt x="49664" y="57674"/>
                    <a:pt x="49829" y="57508"/>
                    <a:pt x="49994" y="57341"/>
                  </a:cubicBezTo>
                  <a:cubicBezTo>
                    <a:pt x="60487" y="42889"/>
                    <a:pt x="60487" y="23324"/>
                    <a:pt x="49994" y="8872"/>
                  </a:cubicBezTo>
                </a:path>
              </a:pathLst>
            </a:custGeom>
            <a:solidFill>
              <a:srgbClr val="FFFFFF"/>
            </a:solidFill>
            <a:ln w="12687" cap="flat">
              <a:noFill/>
              <a:prstDash val="solid"/>
              <a:miter/>
            </a:ln>
          </p:spPr>
          <p:txBody>
            <a:bodyPr rtlCol="0" anchor="ctr"/>
            <a:lstStyle/>
            <a:p>
              <a:endParaRPr lang="en-AU"/>
            </a:p>
          </p:txBody>
        </p:sp>
        <p:sp>
          <p:nvSpPr>
            <p:cNvPr id="88" name="Freeform: Shape 87">
              <a:extLst>
                <a:ext uri="{FF2B5EF4-FFF2-40B4-BE49-F238E27FC236}">
                  <a16:creationId xmlns:a16="http://schemas.microsoft.com/office/drawing/2014/main" id="{33A4EB44-D489-45F5-9018-36CEF7E9EF19}"/>
                </a:ext>
              </a:extLst>
            </p:cNvPr>
            <p:cNvSpPr/>
            <p:nvPr/>
          </p:nvSpPr>
          <p:spPr>
            <a:xfrm>
              <a:off x="11050515" y="6421497"/>
              <a:ext cx="61156" cy="62678"/>
            </a:xfrm>
            <a:custGeom>
              <a:avLst/>
              <a:gdLst>
                <a:gd name="connsiteX0" fmla="*/ 61156 w 61156"/>
                <a:gd name="connsiteY0" fmla="*/ 0 h 62678"/>
                <a:gd name="connsiteX1" fmla="*/ 35780 w 61156"/>
                <a:gd name="connsiteY1" fmla="*/ 62679 h 62678"/>
                <a:gd name="connsiteX2" fmla="*/ 25249 w 61156"/>
                <a:gd name="connsiteY2" fmla="*/ 62679 h 62678"/>
                <a:gd name="connsiteX3" fmla="*/ 0 w 61156"/>
                <a:gd name="connsiteY3" fmla="*/ 0 h 62678"/>
                <a:gd name="connsiteX4" fmla="*/ 11420 w 61156"/>
                <a:gd name="connsiteY4" fmla="*/ 0 h 62678"/>
                <a:gd name="connsiteX5" fmla="*/ 30832 w 61156"/>
                <a:gd name="connsiteY5" fmla="*/ 49864 h 62678"/>
                <a:gd name="connsiteX6" fmla="*/ 50118 w 61156"/>
                <a:gd name="connsiteY6" fmla="*/ 0 h 62678"/>
                <a:gd name="connsiteX7" fmla="*/ 61156 w 61156"/>
                <a:gd name="connsiteY7" fmla="*/ 0 h 6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56" h="62678">
                  <a:moveTo>
                    <a:pt x="61156" y="0"/>
                  </a:moveTo>
                  <a:lnTo>
                    <a:pt x="35780" y="62679"/>
                  </a:lnTo>
                  <a:lnTo>
                    <a:pt x="25249" y="62679"/>
                  </a:lnTo>
                  <a:lnTo>
                    <a:pt x="0" y="0"/>
                  </a:lnTo>
                  <a:lnTo>
                    <a:pt x="11420" y="0"/>
                  </a:lnTo>
                  <a:lnTo>
                    <a:pt x="30832" y="49864"/>
                  </a:lnTo>
                  <a:lnTo>
                    <a:pt x="50118" y="0"/>
                  </a:lnTo>
                  <a:lnTo>
                    <a:pt x="61156" y="0"/>
                  </a:lnTo>
                  <a:close/>
                </a:path>
              </a:pathLst>
            </a:custGeom>
            <a:solidFill>
              <a:srgbClr val="FFFFFF"/>
            </a:solidFill>
            <a:ln w="12687" cap="flat">
              <a:noFill/>
              <a:prstDash val="solid"/>
              <a:miter/>
            </a:ln>
          </p:spPr>
          <p:txBody>
            <a:bodyPr rtlCol="0" anchor="ctr"/>
            <a:lstStyle/>
            <a:p>
              <a:endParaRPr lang="en-AU"/>
            </a:p>
          </p:txBody>
        </p:sp>
        <p:sp>
          <p:nvSpPr>
            <p:cNvPr id="89" name="Freeform: Shape 88">
              <a:extLst>
                <a:ext uri="{FF2B5EF4-FFF2-40B4-BE49-F238E27FC236}">
                  <a16:creationId xmlns:a16="http://schemas.microsoft.com/office/drawing/2014/main" id="{715B10F3-4545-43C6-8858-10F1972BBEEA}"/>
                </a:ext>
              </a:extLst>
            </p:cNvPr>
            <p:cNvSpPr/>
            <p:nvPr/>
          </p:nvSpPr>
          <p:spPr>
            <a:xfrm>
              <a:off x="11116552" y="6419669"/>
              <a:ext cx="57102" cy="66080"/>
            </a:xfrm>
            <a:custGeom>
              <a:avLst/>
              <a:gdLst>
                <a:gd name="connsiteX0" fmla="*/ 10853 w 57102"/>
                <a:gd name="connsiteY0" fmla="*/ 26189 h 66080"/>
                <a:gd name="connsiteX1" fmla="*/ 16563 w 57102"/>
                <a:gd name="connsiteY1" fmla="*/ 13501 h 66080"/>
                <a:gd name="connsiteX2" fmla="*/ 30012 w 57102"/>
                <a:gd name="connsiteY2" fmla="*/ 8553 h 66080"/>
                <a:gd name="connsiteX3" fmla="*/ 42700 w 57102"/>
                <a:gd name="connsiteY3" fmla="*/ 13120 h 66080"/>
                <a:gd name="connsiteX4" fmla="*/ 46887 w 57102"/>
                <a:gd name="connsiteY4" fmla="*/ 25808 h 66080"/>
                <a:gd name="connsiteX5" fmla="*/ 57038 w 57102"/>
                <a:gd name="connsiteY5" fmla="*/ 28600 h 66080"/>
                <a:gd name="connsiteX6" fmla="*/ 50186 w 57102"/>
                <a:gd name="connsiteY6" fmla="*/ 7538 h 66080"/>
                <a:gd name="connsiteX7" fmla="*/ 30519 w 57102"/>
                <a:gd name="connsiteY7" fmla="*/ 52 h 66080"/>
                <a:gd name="connsiteX8" fmla="*/ 8569 w 57102"/>
                <a:gd name="connsiteY8" fmla="*/ 9187 h 66080"/>
                <a:gd name="connsiteX9" fmla="*/ 68 w 57102"/>
                <a:gd name="connsiteY9" fmla="*/ 33548 h 66080"/>
                <a:gd name="connsiteX10" fmla="*/ 8823 w 57102"/>
                <a:gd name="connsiteY10" fmla="*/ 57528 h 66080"/>
                <a:gd name="connsiteX11" fmla="*/ 33184 w 57102"/>
                <a:gd name="connsiteY11" fmla="*/ 66029 h 66080"/>
                <a:gd name="connsiteX12" fmla="*/ 44857 w 57102"/>
                <a:gd name="connsiteY12" fmla="*/ 64507 h 66080"/>
                <a:gd name="connsiteX13" fmla="*/ 55768 w 57102"/>
                <a:gd name="connsiteY13" fmla="*/ 60700 h 66080"/>
                <a:gd name="connsiteX14" fmla="*/ 55768 w 57102"/>
                <a:gd name="connsiteY14" fmla="*/ 49154 h 66080"/>
                <a:gd name="connsiteX15" fmla="*/ 55768 w 57102"/>
                <a:gd name="connsiteY15" fmla="*/ 49154 h 66080"/>
                <a:gd name="connsiteX16" fmla="*/ 46506 w 57102"/>
                <a:gd name="connsiteY16" fmla="*/ 54230 h 66080"/>
                <a:gd name="connsiteX17" fmla="*/ 33818 w 57102"/>
                <a:gd name="connsiteY17" fmla="*/ 56767 h 66080"/>
                <a:gd name="connsiteX18" fmla="*/ 25063 w 57102"/>
                <a:gd name="connsiteY18" fmla="*/ 55498 h 66080"/>
                <a:gd name="connsiteX19" fmla="*/ 18085 w 57102"/>
                <a:gd name="connsiteY19" fmla="*/ 51438 h 66080"/>
                <a:gd name="connsiteX20" fmla="*/ 13391 w 57102"/>
                <a:gd name="connsiteY20" fmla="*/ 44333 h 66080"/>
                <a:gd name="connsiteX21" fmla="*/ 10853 w 57102"/>
                <a:gd name="connsiteY21" fmla="*/ 34182 h 66080"/>
                <a:gd name="connsiteX22" fmla="*/ 57038 w 57102"/>
                <a:gd name="connsiteY22" fmla="*/ 34182 h 6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02" h="66080">
                  <a:moveTo>
                    <a:pt x="10853" y="26189"/>
                  </a:moveTo>
                  <a:cubicBezTo>
                    <a:pt x="11081" y="21390"/>
                    <a:pt x="13124" y="16858"/>
                    <a:pt x="16563" y="13501"/>
                  </a:cubicBezTo>
                  <a:cubicBezTo>
                    <a:pt x="20178" y="10089"/>
                    <a:pt x="25038" y="8301"/>
                    <a:pt x="30012" y="8553"/>
                  </a:cubicBezTo>
                  <a:cubicBezTo>
                    <a:pt x="34707" y="8164"/>
                    <a:pt x="39338" y="9830"/>
                    <a:pt x="42700" y="13120"/>
                  </a:cubicBezTo>
                  <a:cubicBezTo>
                    <a:pt x="45656" y="16663"/>
                    <a:pt x="47154" y="21200"/>
                    <a:pt x="46887" y="25808"/>
                  </a:cubicBezTo>
                  <a:close/>
                  <a:moveTo>
                    <a:pt x="57038" y="28600"/>
                  </a:moveTo>
                  <a:cubicBezTo>
                    <a:pt x="57545" y="20960"/>
                    <a:pt x="55084" y="13419"/>
                    <a:pt x="50186" y="7538"/>
                  </a:cubicBezTo>
                  <a:cubicBezTo>
                    <a:pt x="45022" y="2314"/>
                    <a:pt x="37853" y="-416"/>
                    <a:pt x="30519" y="52"/>
                  </a:cubicBezTo>
                  <a:cubicBezTo>
                    <a:pt x="22221" y="-274"/>
                    <a:pt x="14190" y="3066"/>
                    <a:pt x="8569" y="9187"/>
                  </a:cubicBezTo>
                  <a:cubicBezTo>
                    <a:pt x="2619" y="15861"/>
                    <a:pt x="-440" y="24622"/>
                    <a:pt x="68" y="33548"/>
                  </a:cubicBezTo>
                  <a:cubicBezTo>
                    <a:pt x="-515" y="42417"/>
                    <a:pt x="2657" y="51122"/>
                    <a:pt x="8823" y="57528"/>
                  </a:cubicBezTo>
                  <a:cubicBezTo>
                    <a:pt x="15510" y="63464"/>
                    <a:pt x="24264" y="66520"/>
                    <a:pt x="33184" y="66029"/>
                  </a:cubicBezTo>
                  <a:cubicBezTo>
                    <a:pt x="37130" y="66048"/>
                    <a:pt x="41051" y="65536"/>
                    <a:pt x="44857" y="64507"/>
                  </a:cubicBezTo>
                  <a:cubicBezTo>
                    <a:pt x="48575" y="63485"/>
                    <a:pt x="52216" y="62214"/>
                    <a:pt x="55768" y="60700"/>
                  </a:cubicBezTo>
                  <a:lnTo>
                    <a:pt x="55768" y="49154"/>
                  </a:lnTo>
                  <a:lnTo>
                    <a:pt x="55768" y="49154"/>
                  </a:lnTo>
                  <a:cubicBezTo>
                    <a:pt x="52990" y="51353"/>
                    <a:pt x="49856" y="53070"/>
                    <a:pt x="46506" y="54230"/>
                  </a:cubicBezTo>
                  <a:cubicBezTo>
                    <a:pt x="42459" y="55831"/>
                    <a:pt x="38170" y="56691"/>
                    <a:pt x="33818" y="56767"/>
                  </a:cubicBezTo>
                  <a:cubicBezTo>
                    <a:pt x="30849" y="56819"/>
                    <a:pt x="27893" y="56390"/>
                    <a:pt x="25063" y="55498"/>
                  </a:cubicBezTo>
                  <a:cubicBezTo>
                    <a:pt x="22501" y="54608"/>
                    <a:pt x="20128" y="53228"/>
                    <a:pt x="18085" y="51438"/>
                  </a:cubicBezTo>
                  <a:cubicBezTo>
                    <a:pt x="15992" y="49460"/>
                    <a:pt x="14393" y="47029"/>
                    <a:pt x="13391" y="44333"/>
                  </a:cubicBezTo>
                  <a:cubicBezTo>
                    <a:pt x="11817" y="41174"/>
                    <a:pt x="10954" y="37710"/>
                    <a:pt x="10853" y="34182"/>
                  </a:cubicBezTo>
                  <a:lnTo>
                    <a:pt x="57038" y="34182"/>
                  </a:lnTo>
                  <a:close/>
                </a:path>
              </a:pathLst>
            </a:custGeom>
            <a:solidFill>
              <a:srgbClr val="FFFFFF"/>
            </a:solidFill>
            <a:ln w="12687" cap="flat">
              <a:noFill/>
              <a:prstDash val="solid"/>
              <a:miter/>
            </a:ln>
          </p:spPr>
          <p:txBody>
            <a:bodyPr rtlCol="0" anchor="ctr"/>
            <a:lstStyle/>
            <a:p>
              <a:endParaRPr lang="en-AU"/>
            </a:p>
          </p:txBody>
        </p:sp>
        <p:sp>
          <p:nvSpPr>
            <p:cNvPr id="90" name="Freeform: Shape 89">
              <a:extLst>
                <a:ext uri="{FF2B5EF4-FFF2-40B4-BE49-F238E27FC236}">
                  <a16:creationId xmlns:a16="http://schemas.microsoft.com/office/drawing/2014/main" id="{4740104E-3E3C-4728-9F90-5988C416886B}"/>
                </a:ext>
              </a:extLst>
            </p:cNvPr>
            <p:cNvSpPr/>
            <p:nvPr/>
          </p:nvSpPr>
          <p:spPr>
            <a:xfrm>
              <a:off x="11187546" y="6421497"/>
              <a:ext cx="39206" cy="62932"/>
            </a:xfrm>
            <a:custGeom>
              <a:avLst/>
              <a:gdLst>
                <a:gd name="connsiteX0" fmla="*/ 39206 w 39206"/>
                <a:gd name="connsiteY0" fmla="*/ 11546 h 62932"/>
                <a:gd name="connsiteX1" fmla="*/ 38572 w 39206"/>
                <a:gd name="connsiteY1" fmla="*/ 11546 h 62932"/>
                <a:gd name="connsiteX2" fmla="*/ 34004 w 39206"/>
                <a:gd name="connsiteY2" fmla="*/ 10658 h 62932"/>
                <a:gd name="connsiteX3" fmla="*/ 28802 w 39206"/>
                <a:gd name="connsiteY3" fmla="*/ 10658 h 62932"/>
                <a:gd name="connsiteX4" fmla="*/ 19286 w 39206"/>
                <a:gd name="connsiteY4" fmla="*/ 12815 h 62932"/>
                <a:gd name="connsiteX5" fmla="*/ 10531 w 39206"/>
                <a:gd name="connsiteY5" fmla="*/ 18398 h 62932"/>
                <a:gd name="connsiteX6" fmla="*/ 10531 w 39206"/>
                <a:gd name="connsiteY6" fmla="*/ 62933 h 62932"/>
                <a:gd name="connsiteX7" fmla="*/ 0 w 39206"/>
                <a:gd name="connsiteY7" fmla="*/ 62933 h 62932"/>
                <a:gd name="connsiteX8" fmla="*/ 0 w 39206"/>
                <a:gd name="connsiteY8" fmla="*/ 0 h 62932"/>
                <a:gd name="connsiteX9" fmla="*/ 10531 w 39206"/>
                <a:gd name="connsiteY9" fmla="*/ 0 h 62932"/>
                <a:gd name="connsiteX10" fmla="*/ 10531 w 39206"/>
                <a:gd name="connsiteY10" fmla="*/ 9262 h 62932"/>
                <a:gd name="connsiteX11" fmla="*/ 21697 w 39206"/>
                <a:gd name="connsiteY11" fmla="*/ 2157 h 62932"/>
                <a:gd name="connsiteX12" fmla="*/ 31466 w 39206"/>
                <a:gd name="connsiteY12" fmla="*/ 0 h 62932"/>
                <a:gd name="connsiteX13" fmla="*/ 35400 w 39206"/>
                <a:gd name="connsiteY13" fmla="*/ 0 h 62932"/>
                <a:gd name="connsiteX14" fmla="*/ 39206 w 39206"/>
                <a:gd name="connsiteY14" fmla="*/ 0 h 6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206" h="62932">
                  <a:moveTo>
                    <a:pt x="39206" y="11546"/>
                  </a:moveTo>
                  <a:lnTo>
                    <a:pt x="38572" y="11546"/>
                  </a:lnTo>
                  <a:lnTo>
                    <a:pt x="34004" y="10658"/>
                  </a:lnTo>
                  <a:lnTo>
                    <a:pt x="28802" y="10658"/>
                  </a:lnTo>
                  <a:cubicBezTo>
                    <a:pt x="25515" y="10680"/>
                    <a:pt x="22268" y="11415"/>
                    <a:pt x="19286" y="12815"/>
                  </a:cubicBezTo>
                  <a:cubicBezTo>
                    <a:pt x="16203" y="14401"/>
                    <a:pt x="13272" y="16270"/>
                    <a:pt x="10531" y="18398"/>
                  </a:cubicBezTo>
                  <a:lnTo>
                    <a:pt x="10531" y="62933"/>
                  </a:lnTo>
                  <a:lnTo>
                    <a:pt x="0" y="62933"/>
                  </a:lnTo>
                  <a:lnTo>
                    <a:pt x="0" y="0"/>
                  </a:lnTo>
                  <a:lnTo>
                    <a:pt x="10531" y="0"/>
                  </a:lnTo>
                  <a:lnTo>
                    <a:pt x="10531" y="9262"/>
                  </a:lnTo>
                  <a:cubicBezTo>
                    <a:pt x="13957" y="6451"/>
                    <a:pt x="17700" y="4065"/>
                    <a:pt x="21697" y="2157"/>
                  </a:cubicBezTo>
                  <a:cubicBezTo>
                    <a:pt x="24767" y="766"/>
                    <a:pt x="28091" y="32"/>
                    <a:pt x="31466" y="0"/>
                  </a:cubicBezTo>
                  <a:lnTo>
                    <a:pt x="35400" y="0"/>
                  </a:lnTo>
                  <a:lnTo>
                    <a:pt x="39206" y="0"/>
                  </a:lnTo>
                  <a:close/>
                </a:path>
              </a:pathLst>
            </a:custGeom>
            <a:solidFill>
              <a:srgbClr val="FFFFFF"/>
            </a:solidFill>
            <a:ln w="12687" cap="flat">
              <a:noFill/>
              <a:prstDash val="solid"/>
              <a:miter/>
            </a:ln>
          </p:spPr>
          <p:txBody>
            <a:bodyPr rtlCol="0" anchor="ctr"/>
            <a:lstStyle/>
            <a:p>
              <a:endParaRPr lang="en-AU"/>
            </a:p>
          </p:txBody>
        </p:sp>
        <p:sp>
          <p:nvSpPr>
            <p:cNvPr id="91" name="Freeform: Shape 90">
              <a:extLst>
                <a:ext uri="{FF2B5EF4-FFF2-40B4-BE49-F238E27FC236}">
                  <a16:creationId xmlns:a16="http://schemas.microsoft.com/office/drawing/2014/main" id="{3C2323C3-3619-4BB7-A3B5-7F42D232820B}"/>
                </a:ext>
              </a:extLst>
            </p:cNvPr>
            <p:cNvSpPr/>
            <p:nvPr/>
          </p:nvSpPr>
          <p:spPr>
            <a:xfrm>
              <a:off x="11236521" y="6419672"/>
              <a:ext cx="52595" cy="64504"/>
            </a:xfrm>
            <a:custGeom>
              <a:avLst/>
              <a:gdLst>
                <a:gd name="connsiteX0" fmla="*/ 52021 w 52595"/>
                <a:gd name="connsiteY0" fmla="*/ 64505 h 64504"/>
                <a:gd name="connsiteX1" fmla="*/ 41363 w 52595"/>
                <a:gd name="connsiteY1" fmla="*/ 64505 h 64504"/>
                <a:gd name="connsiteX2" fmla="*/ 41363 w 52595"/>
                <a:gd name="connsiteY2" fmla="*/ 28851 h 64504"/>
                <a:gd name="connsiteX3" fmla="*/ 41363 w 52595"/>
                <a:gd name="connsiteY3" fmla="*/ 20731 h 64504"/>
                <a:gd name="connsiteX4" fmla="*/ 39587 w 52595"/>
                <a:gd name="connsiteY4" fmla="*/ 14768 h 64504"/>
                <a:gd name="connsiteX5" fmla="*/ 35527 w 52595"/>
                <a:gd name="connsiteY5" fmla="*/ 11342 h 64504"/>
                <a:gd name="connsiteX6" fmla="*/ 28675 w 52595"/>
                <a:gd name="connsiteY6" fmla="*/ 10200 h 64504"/>
                <a:gd name="connsiteX7" fmla="*/ 19667 w 52595"/>
                <a:gd name="connsiteY7" fmla="*/ 12230 h 64504"/>
                <a:gd name="connsiteX8" fmla="*/ 10658 w 52595"/>
                <a:gd name="connsiteY8" fmla="*/ 17686 h 64504"/>
                <a:gd name="connsiteX9" fmla="*/ 10658 w 52595"/>
                <a:gd name="connsiteY9" fmla="*/ 64505 h 64504"/>
                <a:gd name="connsiteX10" fmla="*/ 0 w 52595"/>
                <a:gd name="connsiteY10" fmla="*/ 64505 h 64504"/>
                <a:gd name="connsiteX11" fmla="*/ 0 w 52595"/>
                <a:gd name="connsiteY11" fmla="*/ 1826 h 64504"/>
                <a:gd name="connsiteX12" fmla="*/ 10658 w 52595"/>
                <a:gd name="connsiteY12" fmla="*/ 1826 h 64504"/>
                <a:gd name="connsiteX13" fmla="*/ 10658 w 52595"/>
                <a:gd name="connsiteY13" fmla="*/ 8804 h 64504"/>
                <a:gd name="connsiteX14" fmla="*/ 20809 w 52595"/>
                <a:gd name="connsiteY14" fmla="*/ 2333 h 64504"/>
                <a:gd name="connsiteX15" fmla="*/ 31594 w 52595"/>
                <a:gd name="connsiteY15" fmla="*/ 49 h 64504"/>
                <a:gd name="connsiteX16" fmla="*/ 47200 w 52595"/>
                <a:gd name="connsiteY16" fmla="*/ 6267 h 64504"/>
                <a:gd name="connsiteX17" fmla="*/ 52529 w 52595"/>
                <a:gd name="connsiteY17" fmla="*/ 23776 h 6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595" h="64504">
                  <a:moveTo>
                    <a:pt x="52021" y="64505"/>
                  </a:moveTo>
                  <a:lnTo>
                    <a:pt x="41363" y="64505"/>
                  </a:lnTo>
                  <a:lnTo>
                    <a:pt x="41363" y="28851"/>
                  </a:lnTo>
                  <a:cubicBezTo>
                    <a:pt x="41566" y="26149"/>
                    <a:pt x="41566" y="23433"/>
                    <a:pt x="41363" y="20731"/>
                  </a:cubicBezTo>
                  <a:cubicBezTo>
                    <a:pt x="41236" y="18634"/>
                    <a:pt x="40627" y="16595"/>
                    <a:pt x="39587" y="14768"/>
                  </a:cubicBezTo>
                  <a:cubicBezTo>
                    <a:pt x="38610" y="13244"/>
                    <a:pt x="37189" y="12050"/>
                    <a:pt x="35527" y="11342"/>
                  </a:cubicBezTo>
                  <a:cubicBezTo>
                    <a:pt x="33345" y="10507"/>
                    <a:pt x="31010" y="10119"/>
                    <a:pt x="28675" y="10200"/>
                  </a:cubicBezTo>
                  <a:cubicBezTo>
                    <a:pt x="25567" y="10219"/>
                    <a:pt x="22484" y="10910"/>
                    <a:pt x="19667" y="12230"/>
                  </a:cubicBezTo>
                  <a:cubicBezTo>
                    <a:pt x="16482" y="13731"/>
                    <a:pt x="13462" y="15559"/>
                    <a:pt x="10658" y="17686"/>
                  </a:cubicBezTo>
                  <a:lnTo>
                    <a:pt x="10658" y="64505"/>
                  </a:lnTo>
                  <a:lnTo>
                    <a:pt x="0" y="64505"/>
                  </a:lnTo>
                  <a:lnTo>
                    <a:pt x="0" y="1826"/>
                  </a:lnTo>
                  <a:lnTo>
                    <a:pt x="10658" y="1826"/>
                  </a:lnTo>
                  <a:lnTo>
                    <a:pt x="10658" y="8804"/>
                  </a:lnTo>
                  <a:cubicBezTo>
                    <a:pt x="13729" y="6194"/>
                    <a:pt x="17142" y="4017"/>
                    <a:pt x="20809" y="2333"/>
                  </a:cubicBezTo>
                  <a:cubicBezTo>
                    <a:pt x="24221" y="897"/>
                    <a:pt x="27888" y="122"/>
                    <a:pt x="31594" y="49"/>
                  </a:cubicBezTo>
                  <a:cubicBezTo>
                    <a:pt x="37468" y="-372"/>
                    <a:pt x="43216" y="1918"/>
                    <a:pt x="47200" y="6267"/>
                  </a:cubicBezTo>
                  <a:cubicBezTo>
                    <a:pt x="51095" y="11236"/>
                    <a:pt x="52986" y="17480"/>
                    <a:pt x="52529" y="23776"/>
                  </a:cubicBezTo>
                  <a:close/>
                </a:path>
              </a:pathLst>
            </a:custGeom>
            <a:solidFill>
              <a:srgbClr val="FFFFFF"/>
            </a:solidFill>
            <a:ln w="12687" cap="flat">
              <a:noFill/>
              <a:prstDash val="solid"/>
              <a:miter/>
            </a:ln>
          </p:spPr>
          <p:txBody>
            <a:bodyPr rtlCol="0" anchor="ctr"/>
            <a:lstStyle/>
            <a:p>
              <a:endParaRPr lang="en-AU"/>
            </a:p>
          </p:txBody>
        </p:sp>
        <p:sp>
          <p:nvSpPr>
            <p:cNvPr id="92" name="Freeform: Shape 91">
              <a:extLst>
                <a:ext uri="{FF2B5EF4-FFF2-40B4-BE49-F238E27FC236}">
                  <a16:creationId xmlns:a16="http://schemas.microsoft.com/office/drawing/2014/main" id="{ACF98BAD-4C9A-4C1F-BC58-4BE23E19288F}"/>
                </a:ext>
              </a:extLst>
            </p:cNvPr>
            <p:cNvSpPr/>
            <p:nvPr/>
          </p:nvSpPr>
          <p:spPr>
            <a:xfrm>
              <a:off x="11305798" y="6419672"/>
              <a:ext cx="91526" cy="64504"/>
            </a:xfrm>
            <a:custGeom>
              <a:avLst/>
              <a:gdLst>
                <a:gd name="connsiteX0" fmla="*/ 91354 w 91526"/>
                <a:gd name="connsiteY0" fmla="*/ 64504 h 64504"/>
                <a:gd name="connsiteX1" fmla="*/ 80696 w 91526"/>
                <a:gd name="connsiteY1" fmla="*/ 64504 h 64504"/>
                <a:gd name="connsiteX2" fmla="*/ 80696 w 91526"/>
                <a:gd name="connsiteY2" fmla="*/ 28851 h 64504"/>
                <a:gd name="connsiteX3" fmla="*/ 80696 w 91526"/>
                <a:gd name="connsiteY3" fmla="*/ 20985 h 64504"/>
                <a:gd name="connsiteX4" fmla="*/ 79046 w 91526"/>
                <a:gd name="connsiteY4" fmla="*/ 15021 h 64504"/>
                <a:gd name="connsiteX5" fmla="*/ 75367 w 91526"/>
                <a:gd name="connsiteY5" fmla="*/ 11342 h 64504"/>
                <a:gd name="connsiteX6" fmla="*/ 68389 w 91526"/>
                <a:gd name="connsiteY6" fmla="*/ 10200 h 64504"/>
                <a:gd name="connsiteX7" fmla="*/ 59634 w 91526"/>
                <a:gd name="connsiteY7" fmla="*/ 12357 h 64504"/>
                <a:gd name="connsiteX8" fmla="*/ 50625 w 91526"/>
                <a:gd name="connsiteY8" fmla="*/ 17939 h 64504"/>
                <a:gd name="connsiteX9" fmla="*/ 50625 w 91526"/>
                <a:gd name="connsiteY9" fmla="*/ 20985 h 64504"/>
                <a:gd name="connsiteX10" fmla="*/ 50625 w 91526"/>
                <a:gd name="connsiteY10" fmla="*/ 24410 h 64504"/>
                <a:gd name="connsiteX11" fmla="*/ 50625 w 91526"/>
                <a:gd name="connsiteY11" fmla="*/ 64504 h 64504"/>
                <a:gd name="connsiteX12" fmla="*/ 40094 w 91526"/>
                <a:gd name="connsiteY12" fmla="*/ 64504 h 64504"/>
                <a:gd name="connsiteX13" fmla="*/ 40094 w 91526"/>
                <a:gd name="connsiteY13" fmla="*/ 28851 h 64504"/>
                <a:gd name="connsiteX14" fmla="*/ 40094 w 91526"/>
                <a:gd name="connsiteY14" fmla="*/ 20985 h 64504"/>
                <a:gd name="connsiteX15" fmla="*/ 38445 w 91526"/>
                <a:gd name="connsiteY15" fmla="*/ 15021 h 64504"/>
                <a:gd name="connsiteX16" fmla="*/ 34765 w 91526"/>
                <a:gd name="connsiteY16" fmla="*/ 11342 h 64504"/>
                <a:gd name="connsiteX17" fmla="*/ 27787 w 91526"/>
                <a:gd name="connsiteY17" fmla="*/ 10200 h 64504"/>
                <a:gd name="connsiteX18" fmla="*/ 19159 w 91526"/>
                <a:gd name="connsiteY18" fmla="*/ 12230 h 64504"/>
                <a:gd name="connsiteX19" fmla="*/ 10531 w 91526"/>
                <a:gd name="connsiteY19" fmla="*/ 17686 h 64504"/>
                <a:gd name="connsiteX20" fmla="*/ 10531 w 91526"/>
                <a:gd name="connsiteY20" fmla="*/ 64504 h 64504"/>
                <a:gd name="connsiteX21" fmla="*/ 0 w 91526"/>
                <a:gd name="connsiteY21" fmla="*/ 64504 h 64504"/>
                <a:gd name="connsiteX22" fmla="*/ 0 w 91526"/>
                <a:gd name="connsiteY22" fmla="*/ 1826 h 64504"/>
                <a:gd name="connsiteX23" fmla="*/ 10531 w 91526"/>
                <a:gd name="connsiteY23" fmla="*/ 1826 h 64504"/>
                <a:gd name="connsiteX24" fmla="*/ 10531 w 91526"/>
                <a:gd name="connsiteY24" fmla="*/ 8804 h 64504"/>
                <a:gd name="connsiteX25" fmla="*/ 20301 w 91526"/>
                <a:gd name="connsiteY25" fmla="*/ 2333 h 64504"/>
                <a:gd name="connsiteX26" fmla="*/ 30832 w 91526"/>
                <a:gd name="connsiteY26" fmla="*/ 49 h 64504"/>
                <a:gd name="connsiteX27" fmla="*/ 41617 w 91526"/>
                <a:gd name="connsiteY27" fmla="*/ 2841 h 64504"/>
                <a:gd name="connsiteX28" fmla="*/ 48341 w 91526"/>
                <a:gd name="connsiteY28" fmla="*/ 10200 h 64504"/>
                <a:gd name="connsiteX29" fmla="*/ 60014 w 91526"/>
                <a:gd name="connsiteY29" fmla="*/ 2460 h 64504"/>
                <a:gd name="connsiteX30" fmla="*/ 71307 w 91526"/>
                <a:gd name="connsiteY30" fmla="*/ 49 h 64504"/>
                <a:gd name="connsiteX31" fmla="*/ 86532 w 91526"/>
                <a:gd name="connsiteY31" fmla="*/ 6393 h 64504"/>
                <a:gd name="connsiteX32" fmla="*/ 91481 w 91526"/>
                <a:gd name="connsiteY32" fmla="*/ 23776 h 6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26" h="64504">
                  <a:moveTo>
                    <a:pt x="91354" y="64504"/>
                  </a:moveTo>
                  <a:lnTo>
                    <a:pt x="80696" y="64504"/>
                  </a:lnTo>
                  <a:lnTo>
                    <a:pt x="80696" y="28851"/>
                  </a:lnTo>
                  <a:cubicBezTo>
                    <a:pt x="80696" y="26187"/>
                    <a:pt x="80696" y="23522"/>
                    <a:pt x="80696" y="20985"/>
                  </a:cubicBezTo>
                  <a:cubicBezTo>
                    <a:pt x="80569" y="18904"/>
                    <a:pt x="79998" y="16874"/>
                    <a:pt x="79046" y="15021"/>
                  </a:cubicBezTo>
                  <a:cubicBezTo>
                    <a:pt x="78260" y="13419"/>
                    <a:pt x="76965" y="12123"/>
                    <a:pt x="75367" y="11342"/>
                  </a:cubicBezTo>
                  <a:cubicBezTo>
                    <a:pt x="73147" y="10461"/>
                    <a:pt x="70774" y="10072"/>
                    <a:pt x="68389" y="10200"/>
                  </a:cubicBezTo>
                  <a:cubicBezTo>
                    <a:pt x="65344" y="10192"/>
                    <a:pt x="62337" y="10933"/>
                    <a:pt x="59634" y="12357"/>
                  </a:cubicBezTo>
                  <a:cubicBezTo>
                    <a:pt x="56462" y="13939"/>
                    <a:pt x="53455" y="15808"/>
                    <a:pt x="50625" y="17939"/>
                  </a:cubicBezTo>
                  <a:cubicBezTo>
                    <a:pt x="50702" y="18953"/>
                    <a:pt x="50702" y="19971"/>
                    <a:pt x="50625" y="20985"/>
                  </a:cubicBezTo>
                  <a:cubicBezTo>
                    <a:pt x="50625" y="22127"/>
                    <a:pt x="50625" y="23268"/>
                    <a:pt x="50625" y="24410"/>
                  </a:cubicBezTo>
                  <a:lnTo>
                    <a:pt x="50625" y="64504"/>
                  </a:lnTo>
                  <a:lnTo>
                    <a:pt x="40094" y="64504"/>
                  </a:lnTo>
                  <a:lnTo>
                    <a:pt x="40094" y="28851"/>
                  </a:lnTo>
                  <a:cubicBezTo>
                    <a:pt x="40234" y="26231"/>
                    <a:pt x="40234" y="23605"/>
                    <a:pt x="40094" y="20985"/>
                  </a:cubicBezTo>
                  <a:cubicBezTo>
                    <a:pt x="39992" y="18899"/>
                    <a:pt x="39435" y="16861"/>
                    <a:pt x="38445" y="15021"/>
                  </a:cubicBezTo>
                  <a:cubicBezTo>
                    <a:pt x="37709" y="13387"/>
                    <a:pt x="36402" y="12079"/>
                    <a:pt x="34765" y="11342"/>
                  </a:cubicBezTo>
                  <a:cubicBezTo>
                    <a:pt x="32545" y="10461"/>
                    <a:pt x="30172" y="10072"/>
                    <a:pt x="27787" y="10200"/>
                  </a:cubicBezTo>
                  <a:cubicBezTo>
                    <a:pt x="24792" y="10220"/>
                    <a:pt x="21849" y="10914"/>
                    <a:pt x="19159" y="12230"/>
                  </a:cubicBezTo>
                  <a:cubicBezTo>
                    <a:pt x="16139" y="13818"/>
                    <a:pt x="13259" y="15643"/>
                    <a:pt x="10531" y="17686"/>
                  </a:cubicBezTo>
                  <a:lnTo>
                    <a:pt x="10531" y="64504"/>
                  </a:lnTo>
                  <a:lnTo>
                    <a:pt x="0" y="64504"/>
                  </a:lnTo>
                  <a:lnTo>
                    <a:pt x="0" y="1826"/>
                  </a:lnTo>
                  <a:lnTo>
                    <a:pt x="10531" y="1826"/>
                  </a:lnTo>
                  <a:lnTo>
                    <a:pt x="10531" y="8804"/>
                  </a:lnTo>
                  <a:cubicBezTo>
                    <a:pt x="13538" y="6286"/>
                    <a:pt x="16812" y="4115"/>
                    <a:pt x="20301" y="2333"/>
                  </a:cubicBezTo>
                  <a:cubicBezTo>
                    <a:pt x="23625" y="873"/>
                    <a:pt x="27203" y="96"/>
                    <a:pt x="30832" y="49"/>
                  </a:cubicBezTo>
                  <a:cubicBezTo>
                    <a:pt x="34626" y="-86"/>
                    <a:pt x="38368" y="883"/>
                    <a:pt x="41617" y="2841"/>
                  </a:cubicBezTo>
                  <a:cubicBezTo>
                    <a:pt x="44573" y="4535"/>
                    <a:pt x="46920" y="7108"/>
                    <a:pt x="48341" y="10200"/>
                  </a:cubicBezTo>
                  <a:cubicBezTo>
                    <a:pt x="51894" y="7141"/>
                    <a:pt x="55814" y="4540"/>
                    <a:pt x="60014" y="2460"/>
                  </a:cubicBezTo>
                  <a:cubicBezTo>
                    <a:pt x="63567" y="886"/>
                    <a:pt x="67411" y="65"/>
                    <a:pt x="71307" y="49"/>
                  </a:cubicBezTo>
                  <a:cubicBezTo>
                    <a:pt x="77106" y="-377"/>
                    <a:pt x="82751" y="1978"/>
                    <a:pt x="86532" y="6393"/>
                  </a:cubicBezTo>
                  <a:cubicBezTo>
                    <a:pt x="90098" y="11466"/>
                    <a:pt x="91836" y="17591"/>
                    <a:pt x="91481" y="23776"/>
                  </a:cubicBezTo>
                  <a:close/>
                </a:path>
              </a:pathLst>
            </a:custGeom>
            <a:solidFill>
              <a:srgbClr val="FFFFFF"/>
            </a:solidFill>
            <a:ln w="12687" cap="flat">
              <a:noFill/>
              <a:prstDash val="solid"/>
              <a:miter/>
            </a:ln>
          </p:spPr>
          <p:txBody>
            <a:bodyPr rtlCol="0" anchor="ctr"/>
            <a:lstStyle/>
            <a:p>
              <a:endParaRPr lang="en-AU"/>
            </a:p>
          </p:txBody>
        </p:sp>
        <p:sp>
          <p:nvSpPr>
            <p:cNvPr id="93" name="Freeform: Shape 92">
              <a:extLst>
                <a:ext uri="{FF2B5EF4-FFF2-40B4-BE49-F238E27FC236}">
                  <a16:creationId xmlns:a16="http://schemas.microsoft.com/office/drawing/2014/main" id="{1DB2BDF6-0EE8-4CBA-80E1-1943C10F992B}"/>
                </a:ext>
              </a:extLst>
            </p:cNvPr>
            <p:cNvSpPr/>
            <p:nvPr/>
          </p:nvSpPr>
          <p:spPr>
            <a:xfrm>
              <a:off x="11410787" y="6419669"/>
              <a:ext cx="57798" cy="65699"/>
            </a:xfrm>
            <a:custGeom>
              <a:avLst/>
              <a:gdLst>
                <a:gd name="connsiteX0" fmla="*/ 10472 w 57798"/>
                <a:gd name="connsiteY0" fmla="*/ 26189 h 65699"/>
                <a:gd name="connsiteX1" fmla="*/ 16055 w 57798"/>
                <a:gd name="connsiteY1" fmla="*/ 13501 h 65699"/>
                <a:gd name="connsiteX2" fmla="*/ 29631 w 57798"/>
                <a:gd name="connsiteY2" fmla="*/ 8553 h 65699"/>
                <a:gd name="connsiteX3" fmla="*/ 42319 w 57798"/>
                <a:gd name="connsiteY3" fmla="*/ 13120 h 65699"/>
                <a:gd name="connsiteX4" fmla="*/ 46506 w 57798"/>
                <a:gd name="connsiteY4" fmla="*/ 25808 h 65699"/>
                <a:gd name="connsiteX5" fmla="*/ 56657 w 57798"/>
                <a:gd name="connsiteY5" fmla="*/ 28600 h 65699"/>
                <a:gd name="connsiteX6" fmla="*/ 49805 w 57798"/>
                <a:gd name="connsiteY6" fmla="*/ 7538 h 65699"/>
                <a:gd name="connsiteX7" fmla="*/ 30139 w 57798"/>
                <a:gd name="connsiteY7" fmla="*/ 52 h 65699"/>
                <a:gd name="connsiteX8" fmla="*/ 8442 w 57798"/>
                <a:gd name="connsiteY8" fmla="*/ 8806 h 65699"/>
                <a:gd name="connsiteX9" fmla="*/ 68 w 57798"/>
                <a:gd name="connsiteY9" fmla="*/ 33167 h 65699"/>
                <a:gd name="connsiteX10" fmla="*/ 8823 w 57798"/>
                <a:gd name="connsiteY10" fmla="*/ 57148 h 65699"/>
                <a:gd name="connsiteX11" fmla="*/ 33184 w 57798"/>
                <a:gd name="connsiteY11" fmla="*/ 65649 h 65699"/>
                <a:gd name="connsiteX12" fmla="*/ 44857 w 57798"/>
                <a:gd name="connsiteY12" fmla="*/ 64126 h 65699"/>
                <a:gd name="connsiteX13" fmla="*/ 55768 w 57798"/>
                <a:gd name="connsiteY13" fmla="*/ 60320 h 65699"/>
                <a:gd name="connsiteX14" fmla="*/ 55768 w 57798"/>
                <a:gd name="connsiteY14" fmla="*/ 48774 h 65699"/>
                <a:gd name="connsiteX15" fmla="*/ 55768 w 57798"/>
                <a:gd name="connsiteY15" fmla="*/ 48774 h 65699"/>
                <a:gd name="connsiteX16" fmla="*/ 46506 w 57798"/>
                <a:gd name="connsiteY16" fmla="*/ 53849 h 65699"/>
                <a:gd name="connsiteX17" fmla="*/ 33818 w 57798"/>
                <a:gd name="connsiteY17" fmla="*/ 56386 h 65699"/>
                <a:gd name="connsiteX18" fmla="*/ 25063 w 57798"/>
                <a:gd name="connsiteY18" fmla="*/ 55118 h 65699"/>
                <a:gd name="connsiteX19" fmla="*/ 18085 w 57798"/>
                <a:gd name="connsiteY19" fmla="*/ 51058 h 65699"/>
                <a:gd name="connsiteX20" fmla="*/ 13264 w 57798"/>
                <a:gd name="connsiteY20" fmla="*/ 43952 h 65699"/>
                <a:gd name="connsiteX21" fmla="*/ 11614 w 57798"/>
                <a:gd name="connsiteY21" fmla="*/ 33929 h 65699"/>
                <a:gd name="connsiteX22" fmla="*/ 57799 w 57798"/>
                <a:gd name="connsiteY22" fmla="*/ 33929 h 6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798" h="65699">
                  <a:moveTo>
                    <a:pt x="10472" y="26189"/>
                  </a:moveTo>
                  <a:cubicBezTo>
                    <a:pt x="10714" y="21417"/>
                    <a:pt x="12693" y="16899"/>
                    <a:pt x="16055" y="13501"/>
                  </a:cubicBezTo>
                  <a:cubicBezTo>
                    <a:pt x="19735" y="10094"/>
                    <a:pt x="24620" y="8310"/>
                    <a:pt x="29631" y="8553"/>
                  </a:cubicBezTo>
                  <a:cubicBezTo>
                    <a:pt x="34326" y="8164"/>
                    <a:pt x="38957" y="9830"/>
                    <a:pt x="42319" y="13120"/>
                  </a:cubicBezTo>
                  <a:cubicBezTo>
                    <a:pt x="45174" y="16721"/>
                    <a:pt x="46659" y="21217"/>
                    <a:pt x="46506" y="25808"/>
                  </a:cubicBezTo>
                  <a:close/>
                  <a:moveTo>
                    <a:pt x="56657" y="28600"/>
                  </a:moveTo>
                  <a:cubicBezTo>
                    <a:pt x="57101" y="20968"/>
                    <a:pt x="54652" y="13449"/>
                    <a:pt x="49805" y="7538"/>
                  </a:cubicBezTo>
                  <a:cubicBezTo>
                    <a:pt x="44642" y="2314"/>
                    <a:pt x="37473" y="-416"/>
                    <a:pt x="30139" y="52"/>
                  </a:cubicBezTo>
                  <a:cubicBezTo>
                    <a:pt x="21993" y="-264"/>
                    <a:pt x="14088" y="2923"/>
                    <a:pt x="8442" y="8806"/>
                  </a:cubicBezTo>
                  <a:cubicBezTo>
                    <a:pt x="2593" y="15529"/>
                    <a:pt x="-414" y="24267"/>
                    <a:pt x="68" y="33167"/>
                  </a:cubicBezTo>
                  <a:cubicBezTo>
                    <a:pt x="-515" y="42036"/>
                    <a:pt x="2657" y="50742"/>
                    <a:pt x="8823" y="57148"/>
                  </a:cubicBezTo>
                  <a:cubicBezTo>
                    <a:pt x="15510" y="63083"/>
                    <a:pt x="24264" y="66140"/>
                    <a:pt x="33184" y="65649"/>
                  </a:cubicBezTo>
                  <a:cubicBezTo>
                    <a:pt x="37130" y="65668"/>
                    <a:pt x="41051" y="65155"/>
                    <a:pt x="44857" y="64126"/>
                  </a:cubicBezTo>
                  <a:cubicBezTo>
                    <a:pt x="48575" y="63105"/>
                    <a:pt x="52216" y="61833"/>
                    <a:pt x="55768" y="60320"/>
                  </a:cubicBezTo>
                  <a:lnTo>
                    <a:pt x="55768" y="48774"/>
                  </a:lnTo>
                  <a:lnTo>
                    <a:pt x="55768" y="48774"/>
                  </a:lnTo>
                  <a:cubicBezTo>
                    <a:pt x="52990" y="50973"/>
                    <a:pt x="49856" y="52689"/>
                    <a:pt x="46506" y="53849"/>
                  </a:cubicBezTo>
                  <a:cubicBezTo>
                    <a:pt x="42459" y="55450"/>
                    <a:pt x="38170" y="56310"/>
                    <a:pt x="33818" y="56386"/>
                  </a:cubicBezTo>
                  <a:cubicBezTo>
                    <a:pt x="30849" y="56438"/>
                    <a:pt x="27893" y="56010"/>
                    <a:pt x="25063" y="55118"/>
                  </a:cubicBezTo>
                  <a:cubicBezTo>
                    <a:pt x="22500" y="54227"/>
                    <a:pt x="20128" y="52848"/>
                    <a:pt x="18085" y="51058"/>
                  </a:cubicBezTo>
                  <a:cubicBezTo>
                    <a:pt x="16004" y="49053"/>
                    <a:pt x="14355" y="46632"/>
                    <a:pt x="13264" y="43952"/>
                  </a:cubicBezTo>
                  <a:cubicBezTo>
                    <a:pt x="12084" y="40747"/>
                    <a:pt x="11525" y="37344"/>
                    <a:pt x="11614" y="33929"/>
                  </a:cubicBezTo>
                  <a:lnTo>
                    <a:pt x="57799" y="33929"/>
                  </a:lnTo>
                  <a:close/>
                </a:path>
              </a:pathLst>
            </a:custGeom>
            <a:solidFill>
              <a:srgbClr val="FFFFFF"/>
            </a:solidFill>
            <a:ln w="12687" cap="flat">
              <a:noFill/>
              <a:prstDash val="solid"/>
              <a:miter/>
            </a:ln>
          </p:spPr>
          <p:txBody>
            <a:bodyPr rtlCol="0" anchor="ctr"/>
            <a:lstStyle/>
            <a:p>
              <a:endParaRPr lang="en-AU"/>
            </a:p>
          </p:txBody>
        </p:sp>
        <p:sp>
          <p:nvSpPr>
            <p:cNvPr id="94" name="Freeform: Shape 93">
              <a:extLst>
                <a:ext uri="{FF2B5EF4-FFF2-40B4-BE49-F238E27FC236}">
                  <a16:creationId xmlns:a16="http://schemas.microsoft.com/office/drawing/2014/main" id="{4B89686C-63B4-4F42-A80C-CEEAC4E7BBE2}"/>
                </a:ext>
              </a:extLst>
            </p:cNvPr>
            <p:cNvSpPr/>
            <p:nvPr/>
          </p:nvSpPr>
          <p:spPr>
            <a:xfrm>
              <a:off x="11482162" y="6419676"/>
              <a:ext cx="52468" cy="64500"/>
            </a:xfrm>
            <a:custGeom>
              <a:avLst/>
              <a:gdLst>
                <a:gd name="connsiteX0" fmla="*/ 51894 w 52468"/>
                <a:gd name="connsiteY0" fmla="*/ 64500 h 64500"/>
                <a:gd name="connsiteX1" fmla="*/ 41362 w 52468"/>
                <a:gd name="connsiteY1" fmla="*/ 64500 h 64500"/>
                <a:gd name="connsiteX2" fmla="*/ 41362 w 52468"/>
                <a:gd name="connsiteY2" fmla="*/ 28847 h 64500"/>
                <a:gd name="connsiteX3" fmla="*/ 41362 w 52468"/>
                <a:gd name="connsiteY3" fmla="*/ 20727 h 64500"/>
                <a:gd name="connsiteX4" fmla="*/ 39460 w 52468"/>
                <a:gd name="connsiteY4" fmla="*/ 14763 h 64500"/>
                <a:gd name="connsiteX5" fmla="*/ 35526 w 52468"/>
                <a:gd name="connsiteY5" fmla="*/ 11337 h 64500"/>
                <a:gd name="connsiteX6" fmla="*/ 28674 w 52468"/>
                <a:gd name="connsiteY6" fmla="*/ 10196 h 64500"/>
                <a:gd name="connsiteX7" fmla="*/ 19666 w 52468"/>
                <a:gd name="connsiteY7" fmla="*/ 12226 h 64500"/>
                <a:gd name="connsiteX8" fmla="*/ 10531 w 52468"/>
                <a:gd name="connsiteY8" fmla="*/ 17681 h 64500"/>
                <a:gd name="connsiteX9" fmla="*/ 10531 w 52468"/>
                <a:gd name="connsiteY9" fmla="*/ 64500 h 64500"/>
                <a:gd name="connsiteX10" fmla="*/ 0 w 52468"/>
                <a:gd name="connsiteY10" fmla="*/ 64500 h 64500"/>
                <a:gd name="connsiteX11" fmla="*/ 0 w 52468"/>
                <a:gd name="connsiteY11" fmla="*/ 1821 h 64500"/>
                <a:gd name="connsiteX12" fmla="*/ 10531 w 52468"/>
                <a:gd name="connsiteY12" fmla="*/ 1821 h 64500"/>
                <a:gd name="connsiteX13" fmla="*/ 10531 w 52468"/>
                <a:gd name="connsiteY13" fmla="*/ 8800 h 64500"/>
                <a:gd name="connsiteX14" fmla="*/ 20808 w 52468"/>
                <a:gd name="connsiteY14" fmla="*/ 2329 h 64500"/>
                <a:gd name="connsiteX15" fmla="*/ 31593 w 52468"/>
                <a:gd name="connsiteY15" fmla="*/ 45 h 64500"/>
                <a:gd name="connsiteX16" fmla="*/ 47072 w 52468"/>
                <a:gd name="connsiteY16" fmla="*/ 6262 h 64500"/>
                <a:gd name="connsiteX17" fmla="*/ 52402 w 52468"/>
                <a:gd name="connsiteY17" fmla="*/ 23772 h 6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68" h="64500">
                  <a:moveTo>
                    <a:pt x="51894" y="64500"/>
                  </a:moveTo>
                  <a:lnTo>
                    <a:pt x="41362" y="64500"/>
                  </a:lnTo>
                  <a:lnTo>
                    <a:pt x="41362" y="28847"/>
                  </a:lnTo>
                  <a:cubicBezTo>
                    <a:pt x="41566" y="26144"/>
                    <a:pt x="41566" y="23429"/>
                    <a:pt x="41362" y="20727"/>
                  </a:cubicBezTo>
                  <a:cubicBezTo>
                    <a:pt x="41197" y="18619"/>
                    <a:pt x="40551" y="16578"/>
                    <a:pt x="39460" y="14763"/>
                  </a:cubicBezTo>
                  <a:cubicBezTo>
                    <a:pt x="38571" y="13214"/>
                    <a:pt x="37188" y="12007"/>
                    <a:pt x="35526" y="11337"/>
                  </a:cubicBezTo>
                  <a:cubicBezTo>
                    <a:pt x="33344" y="10503"/>
                    <a:pt x="31009" y="10114"/>
                    <a:pt x="28674" y="10196"/>
                  </a:cubicBezTo>
                  <a:cubicBezTo>
                    <a:pt x="25566" y="10215"/>
                    <a:pt x="22483" y="10906"/>
                    <a:pt x="19666" y="12226"/>
                  </a:cubicBezTo>
                  <a:cubicBezTo>
                    <a:pt x="16456" y="13751"/>
                    <a:pt x="13398" y="15578"/>
                    <a:pt x="10531" y="17681"/>
                  </a:cubicBezTo>
                  <a:lnTo>
                    <a:pt x="10531" y="64500"/>
                  </a:lnTo>
                  <a:lnTo>
                    <a:pt x="0" y="64500"/>
                  </a:lnTo>
                  <a:lnTo>
                    <a:pt x="0" y="1821"/>
                  </a:lnTo>
                  <a:lnTo>
                    <a:pt x="10531" y="1821"/>
                  </a:lnTo>
                  <a:lnTo>
                    <a:pt x="10531" y="8800"/>
                  </a:lnTo>
                  <a:cubicBezTo>
                    <a:pt x="13652" y="6186"/>
                    <a:pt x="17103" y="4009"/>
                    <a:pt x="20808" y="2329"/>
                  </a:cubicBezTo>
                  <a:cubicBezTo>
                    <a:pt x="24221" y="893"/>
                    <a:pt x="27888" y="117"/>
                    <a:pt x="31593" y="45"/>
                  </a:cubicBezTo>
                  <a:cubicBezTo>
                    <a:pt x="37429" y="-356"/>
                    <a:pt x="43126" y="1934"/>
                    <a:pt x="47072" y="6262"/>
                  </a:cubicBezTo>
                  <a:cubicBezTo>
                    <a:pt x="50967" y="11232"/>
                    <a:pt x="52858" y="17476"/>
                    <a:pt x="52402" y="23772"/>
                  </a:cubicBezTo>
                  <a:close/>
                </a:path>
              </a:pathLst>
            </a:custGeom>
            <a:solidFill>
              <a:srgbClr val="FFFFFF"/>
            </a:solidFill>
            <a:ln w="12687" cap="flat">
              <a:noFill/>
              <a:prstDash val="solid"/>
              <a:miter/>
            </a:ln>
          </p:spPr>
          <p:txBody>
            <a:bodyPr rtlCol="0" anchor="ctr"/>
            <a:lstStyle/>
            <a:p>
              <a:endParaRPr lang="en-AU"/>
            </a:p>
          </p:txBody>
        </p:sp>
        <p:sp>
          <p:nvSpPr>
            <p:cNvPr id="95" name="Freeform: Shape 94">
              <a:extLst>
                <a:ext uri="{FF2B5EF4-FFF2-40B4-BE49-F238E27FC236}">
                  <a16:creationId xmlns:a16="http://schemas.microsoft.com/office/drawing/2014/main" id="{07665CEA-1E88-4AA2-BEE7-1B6BF6D56B2B}"/>
                </a:ext>
              </a:extLst>
            </p:cNvPr>
            <p:cNvSpPr/>
            <p:nvPr/>
          </p:nvSpPr>
          <p:spPr>
            <a:xfrm>
              <a:off x="11544714" y="6403100"/>
              <a:ext cx="39459" cy="81965"/>
            </a:xfrm>
            <a:custGeom>
              <a:avLst/>
              <a:gdLst>
                <a:gd name="connsiteX0" fmla="*/ 39460 w 39459"/>
                <a:gd name="connsiteY0" fmla="*/ 80569 h 81965"/>
                <a:gd name="connsiteX1" fmla="*/ 32989 w 39459"/>
                <a:gd name="connsiteY1" fmla="*/ 81838 h 81965"/>
                <a:gd name="connsiteX2" fmla="*/ 26772 w 39459"/>
                <a:gd name="connsiteY2" fmla="*/ 81838 h 81965"/>
                <a:gd name="connsiteX3" fmla="*/ 12180 w 39459"/>
                <a:gd name="connsiteY3" fmla="*/ 76636 h 81965"/>
                <a:gd name="connsiteX4" fmla="*/ 7105 w 39459"/>
                <a:gd name="connsiteY4" fmla="*/ 60141 h 81965"/>
                <a:gd name="connsiteX5" fmla="*/ 7105 w 39459"/>
                <a:gd name="connsiteY5" fmla="*/ 27279 h 81965"/>
                <a:gd name="connsiteX6" fmla="*/ 0 w 39459"/>
                <a:gd name="connsiteY6" fmla="*/ 27279 h 81965"/>
                <a:gd name="connsiteX7" fmla="*/ 0 w 39459"/>
                <a:gd name="connsiteY7" fmla="*/ 18398 h 81965"/>
                <a:gd name="connsiteX8" fmla="*/ 7105 w 39459"/>
                <a:gd name="connsiteY8" fmla="*/ 18398 h 81965"/>
                <a:gd name="connsiteX9" fmla="*/ 7105 w 39459"/>
                <a:gd name="connsiteY9" fmla="*/ 0 h 81965"/>
                <a:gd name="connsiteX10" fmla="*/ 17763 w 39459"/>
                <a:gd name="connsiteY10" fmla="*/ 0 h 81965"/>
                <a:gd name="connsiteX11" fmla="*/ 17763 w 39459"/>
                <a:gd name="connsiteY11" fmla="*/ 18017 h 81965"/>
                <a:gd name="connsiteX12" fmla="*/ 39460 w 39459"/>
                <a:gd name="connsiteY12" fmla="*/ 18017 h 81965"/>
                <a:gd name="connsiteX13" fmla="*/ 39460 w 39459"/>
                <a:gd name="connsiteY13" fmla="*/ 26899 h 81965"/>
                <a:gd name="connsiteX14" fmla="*/ 17763 w 39459"/>
                <a:gd name="connsiteY14" fmla="*/ 26899 h 81965"/>
                <a:gd name="connsiteX15" fmla="*/ 17763 w 39459"/>
                <a:gd name="connsiteY15" fmla="*/ 55827 h 81965"/>
                <a:gd name="connsiteX16" fmla="*/ 17763 w 39459"/>
                <a:gd name="connsiteY16" fmla="*/ 63567 h 81965"/>
                <a:gd name="connsiteX17" fmla="*/ 19412 w 39459"/>
                <a:gd name="connsiteY17" fmla="*/ 68769 h 81965"/>
                <a:gd name="connsiteX18" fmla="*/ 22711 w 39459"/>
                <a:gd name="connsiteY18" fmla="*/ 72068 h 81965"/>
                <a:gd name="connsiteX19" fmla="*/ 29309 w 39459"/>
                <a:gd name="connsiteY19" fmla="*/ 73083 h 81965"/>
                <a:gd name="connsiteX20" fmla="*/ 34765 w 39459"/>
                <a:gd name="connsiteY20" fmla="*/ 72322 h 81965"/>
                <a:gd name="connsiteX21" fmla="*/ 38825 w 39459"/>
                <a:gd name="connsiteY21" fmla="*/ 71053 h 81965"/>
                <a:gd name="connsiteX22" fmla="*/ 38825 w 39459"/>
                <a:gd name="connsiteY22" fmla="*/ 71053 h 8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459" h="81965">
                  <a:moveTo>
                    <a:pt x="39460" y="80569"/>
                  </a:moveTo>
                  <a:cubicBezTo>
                    <a:pt x="37328" y="81101"/>
                    <a:pt x="35171" y="81524"/>
                    <a:pt x="32989" y="81838"/>
                  </a:cubicBezTo>
                  <a:cubicBezTo>
                    <a:pt x="30921" y="82008"/>
                    <a:pt x="28840" y="82008"/>
                    <a:pt x="26772" y="81838"/>
                  </a:cubicBezTo>
                  <a:cubicBezTo>
                    <a:pt x="21392" y="82218"/>
                    <a:pt x="16101" y="80333"/>
                    <a:pt x="12180" y="76636"/>
                  </a:cubicBezTo>
                  <a:cubicBezTo>
                    <a:pt x="8374" y="72026"/>
                    <a:pt x="6547" y="66094"/>
                    <a:pt x="7105" y="60141"/>
                  </a:cubicBezTo>
                  <a:lnTo>
                    <a:pt x="7105" y="27279"/>
                  </a:lnTo>
                  <a:lnTo>
                    <a:pt x="0" y="27279"/>
                  </a:lnTo>
                  <a:lnTo>
                    <a:pt x="0" y="18398"/>
                  </a:lnTo>
                  <a:lnTo>
                    <a:pt x="7105" y="18398"/>
                  </a:lnTo>
                  <a:lnTo>
                    <a:pt x="7105" y="0"/>
                  </a:lnTo>
                  <a:lnTo>
                    <a:pt x="17763" y="0"/>
                  </a:lnTo>
                  <a:lnTo>
                    <a:pt x="17763" y="18017"/>
                  </a:lnTo>
                  <a:lnTo>
                    <a:pt x="39460" y="18017"/>
                  </a:lnTo>
                  <a:lnTo>
                    <a:pt x="39460" y="26899"/>
                  </a:lnTo>
                  <a:lnTo>
                    <a:pt x="17763" y="26899"/>
                  </a:lnTo>
                  <a:lnTo>
                    <a:pt x="17763" y="55827"/>
                  </a:lnTo>
                  <a:cubicBezTo>
                    <a:pt x="17763" y="59126"/>
                    <a:pt x="17763" y="61664"/>
                    <a:pt x="17763" y="63567"/>
                  </a:cubicBezTo>
                  <a:cubicBezTo>
                    <a:pt x="18004" y="65384"/>
                    <a:pt x="18563" y="67145"/>
                    <a:pt x="19412" y="68769"/>
                  </a:cubicBezTo>
                  <a:cubicBezTo>
                    <a:pt x="20136" y="70193"/>
                    <a:pt x="21290" y="71347"/>
                    <a:pt x="22711" y="72068"/>
                  </a:cubicBezTo>
                  <a:cubicBezTo>
                    <a:pt x="24830" y="72827"/>
                    <a:pt x="27064" y="73171"/>
                    <a:pt x="29309" y="73083"/>
                  </a:cubicBezTo>
                  <a:cubicBezTo>
                    <a:pt x="31149" y="73070"/>
                    <a:pt x="32989" y="72815"/>
                    <a:pt x="34765" y="72322"/>
                  </a:cubicBezTo>
                  <a:lnTo>
                    <a:pt x="38825" y="71053"/>
                  </a:lnTo>
                  <a:lnTo>
                    <a:pt x="38825" y="71053"/>
                  </a:lnTo>
                  <a:close/>
                </a:path>
              </a:pathLst>
            </a:custGeom>
            <a:solidFill>
              <a:srgbClr val="FFFFFF"/>
            </a:solidFill>
            <a:ln w="12687" cap="flat">
              <a:noFill/>
              <a:prstDash val="solid"/>
              <a:miter/>
            </a:ln>
          </p:spPr>
          <p:txBody>
            <a:bodyPr rtlCol="0" anchor="ctr"/>
            <a:lstStyle/>
            <a:p>
              <a:endParaRPr lang="en-AU"/>
            </a:p>
          </p:txBody>
        </p:sp>
      </p:grpSp>
    </p:spTree>
    <p:extLst>
      <p:ext uri="{BB962C8B-B14F-4D97-AF65-F5344CB8AC3E}">
        <p14:creationId xmlns:p14="http://schemas.microsoft.com/office/powerpoint/2010/main" val="2527312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062D3BE7-0713-4CA3-B281-8022180F2C7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3797618" y="1401741"/>
            <a:ext cx="4725896" cy="4415834"/>
          </a:xfrm>
          <a:noFill/>
        </p:spPr>
        <p:txBody>
          <a:bodyPr/>
          <a:lstStyle>
            <a:lvl1pPr algn="ctr">
              <a:defRPr sz="4520" cap="all" baseline="0">
                <a:solidFill>
                  <a:schemeClr val="bg1"/>
                </a:solidFill>
              </a:defRPr>
            </a:lvl1pPr>
          </a:lstStyle>
          <a:p>
            <a:pPr lvl="0"/>
            <a:r>
              <a:rPr lang="en-US" dirty="0"/>
              <a:t>Click to add Title</a:t>
            </a:r>
            <a:endParaRPr lang="en-AU" dirty="0"/>
          </a:p>
        </p:txBody>
      </p:sp>
    </p:spTree>
    <p:extLst>
      <p:ext uri="{BB962C8B-B14F-4D97-AF65-F5344CB8AC3E}">
        <p14:creationId xmlns:p14="http://schemas.microsoft.com/office/powerpoint/2010/main" val="1068134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dark">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0A8BD34-23EA-4702-A48B-6863FF6BB8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3738000" y="3940087"/>
            <a:ext cx="4716000" cy="1165314"/>
          </a:xfrm>
        </p:spPr>
        <p:txBody>
          <a:bodyPr tIns="0">
            <a:normAutofit/>
          </a:bodyPr>
          <a:lstStyle>
            <a:lvl1pPr marL="0" indent="0" algn="ctr">
              <a:buNone/>
              <a:defRPr sz="3800" b="0">
                <a:solidFill>
                  <a:schemeClr val="bg1"/>
                </a:solidFill>
              </a:defRPr>
            </a:lvl1pPr>
            <a:lvl2pPr marL="0" indent="0" algn="ctr">
              <a:buNone/>
              <a:defRPr sz="3800" b="0">
                <a:solidFill>
                  <a:schemeClr val="bg1"/>
                </a:solidFill>
              </a:defRPr>
            </a:lvl2pPr>
            <a:lvl3pPr marL="0" indent="0" algn="ctr">
              <a:buNone/>
              <a:defRPr sz="3800" b="0">
                <a:solidFill>
                  <a:schemeClr val="bg1"/>
                </a:solidFill>
              </a:defRPr>
            </a:lvl3pPr>
            <a:lvl4pPr marL="0" indent="0" algn="ctr">
              <a:buNone/>
              <a:defRPr sz="3800" b="0">
                <a:solidFill>
                  <a:schemeClr val="bg1"/>
                </a:solidFill>
              </a:defRPr>
            </a:lvl4pPr>
            <a:lvl5pPr marL="0" indent="0" algn="ctr">
              <a:buNone/>
              <a:defRPr sz="3800" b="0">
                <a:solidFill>
                  <a:schemeClr val="bg1"/>
                </a:solidFill>
              </a:defRPr>
            </a:lvl5pPr>
            <a:lvl6pPr marL="0" indent="0" algn="ctr">
              <a:buNone/>
              <a:defRPr sz="3800" b="0">
                <a:solidFill>
                  <a:schemeClr val="bg1"/>
                </a:solidFill>
              </a:defRPr>
            </a:lvl6pPr>
            <a:lvl7pPr marL="0" indent="0" algn="ctr">
              <a:buNone/>
              <a:defRPr sz="3800" b="0">
                <a:solidFill>
                  <a:schemeClr val="bg1"/>
                </a:solidFill>
              </a:defRPr>
            </a:lvl7pPr>
            <a:lvl8pPr marL="0" indent="0" algn="ctr">
              <a:buNone/>
              <a:defRPr sz="3800" b="0">
                <a:solidFill>
                  <a:schemeClr val="bg1"/>
                </a:solidFill>
              </a:defRPr>
            </a:lvl8pPr>
            <a:lvl9pPr marL="0" indent="0" algn="ctr">
              <a:buNone/>
              <a:defRPr sz="3800" b="0">
                <a:solidFill>
                  <a:schemeClr val="bg1"/>
                </a:solidFill>
              </a:defRPr>
            </a:lvl9pPr>
          </a:lstStyle>
          <a:p>
            <a:r>
              <a:rPr lang="en-AU" dirty="0"/>
              <a:t>Subheading to go here</a:t>
            </a:r>
            <a:endParaRPr lang="en-GB" dirty="0"/>
          </a:p>
          <a:p>
            <a:pPr lvl="8"/>
            <a:endParaRPr lang="en-GB" dirty="0"/>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3738000" y="944988"/>
            <a:ext cx="4716000" cy="2935795"/>
          </a:xfrm>
          <a:noFill/>
        </p:spPr>
        <p:txBody>
          <a:bodyPr bIns="0" anchor="b">
            <a:normAutofit/>
          </a:bodyPr>
          <a:lstStyle>
            <a:lvl1pPr algn="ctr">
              <a:defRPr sz="4520" cap="all" baseline="0">
                <a:solidFill>
                  <a:schemeClr val="bg1"/>
                </a:solidFill>
              </a:defRPr>
            </a:lvl1pPr>
          </a:lstStyle>
          <a:p>
            <a:r>
              <a:rPr lang="en-US" dirty="0"/>
              <a:t>Long heading to go here</a:t>
            </a:r>
            <a:endParaRPr lang="en-GB" dirty="0"/>
          </a:p>
        </p:txBody>
      </p:sp>
    </p:spTree>
    <p:extLst>
      <p:ext uri="{BB962C8B-B14F-4D97-AF65-F5344CB8AC3E}">
        <p14:creationId xmlns:p14="http://schemas.microsoft.com/office/powerpoint/2010/main" val="480278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light">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3156600" y="127179"/>
            <a:ext cx="5878800" cy="5965200"/>
          </a:xfrm>
          <a:blipFill>
            <a:blip r:embed="rId2"/>
            <a:stretch>
              <a:fillRect t="945" b="945"/>
            </a:stretch>
          </a:blipFill>
        </p:spPr>
        <p:txBody>
          <a:bodyPr lIns="828000" tIns="2592000" rIns="828000" bIns="2592000" anchor="ctr">
            <a:normAutofit/>
          </a:bodyPr>
          <a:lstStyle>
            <a:lvl1pPr marL="0" indent="0" algn="ctr">
              <a:spcAft>
                <a:spcPts val="1100"/>
              </a:spcAft>
              <a:buNone/>
              <a:defRPr sz="3960" b="0" cap="all" baseline="0">
                <a:solidFill>
                  <a:schemeClr val="bg1"/>
                </a:solidFill>
              </a:defRPr>
            </a:lvl1pPr>
            <a:lvl2pPr marL="0" indent="0" algn="ctr">
              <a:buNone/>
              <a:defRPr sz="3480" b="0">
                <a:solidFill>
                  <a:schemeClr val="bg1"/>
                </a:solidFill>
              </a:defRPr>
            </a:lvl2pPr>
            <a:lvl3pPr marL="0" indent="0" algn="ctr">
              <a:buNone/>
              <a:defRPr sz="3480" b="0">
                <a:solidFill>
                  <a:schemeClr val="tx1"/>
                </a:solidFill>
              </a:defRPr>
            </a:lvl3pPr>
            <a:lvl4pPr marL="0" indent="0" algn="ctr">
              <a:buNone/>
              <a:defRPr sz="3480" b="0">
                <a:solidFill>
                  <a:schemeClr val="tx1"/>
                </a:solidFill>
              </a:defRPr>
            </a:lvl4pPr>
            <a:lvl5pPr marL="0" indent="0" algn="ctr">
              <a:buNone/>
              <a:defRPr sz="3480" b="0">
                <a:solidFill>
                  <a:schemeClr val="tx1"/>
                </a:solidFill>
              </a:defRPr>
            </a:lvl5pPr>
            <a:lvl6pPr marL="0" indent="0" algn="ctr">
              <a:buNone/>
              <a:defRPr sz="3480" b="0">
                <a:solidFill>
                  <a:schemeClr val="tx1"/>
                </a:solidFill>
              </a:defRPr>
            </a:lvl6pPr>
            <a:lvl7pPr marL="0" indent="0" algn="ctr">
              <a:buNone/>
              <a:defRPr sz="3480" b="0">
                <a:solidFill>
                  <a:schemeClr val="tx1"/>
                </a:solidFill>
              </a:defRPr>
            </a:lvl7pPr>
            <a:lvl8pPr marL="0" indent="0" algn="ctr">
              <a:buNone/>
              <a:defRPr sz="3480" b="0">
                <a:solidFill>
                  <a:schemeClr val="tx1"/>
                </a:solidFill>
              </a:defRPr>
            </a:lvl8pPr>
            <a:lvl9pPr marL="0" indent="0" algn="ctr">
              <a:buNone/>
              <a:defRPr sz="3480" b="0">
                <a:solidFill>
                  <a:schemeClr val="tx1"/>
                </a:solidFill>
              </a:defRPr>
            </a:lvl9pPr>
          </a:lstStyle>
          <a:p>
            <a:r>
              <a:rPr lang="en-AU" dirty="0"/>
              <a:t>Long heading to go here</a:t>
            </a:r>
            <a:endParaRPr lang="en-GB" dirty="0"/>
          </a:p>
          <a:p>
            <a:pPr lvl="1"/>
            <a:r>
              <a:rPr lang="en-US" dirty="0"/>
              <a:t>Subheading to go here</a:t>
            </a:r>
          </a:p>
        </p:txBody>
      </p:sp>
    </p:spTree>
    <p:extLst>
      <p:ext uri="{BB962C8B-B14F-4D97-AF65-F5344CB8AC3E}">
        <p14:creationId xmlns:p14="http://schemas.microsoft.com/office/powerpoint/2010/main" val="247902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 tagline A">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p:nvPr>
        </p:nvSpPr>
        <p:spPr>
          <a:xfrm>
            <a:off x="838200" y="1825625"/>
            <a:ext cx="10515600" cy="4125926"/>
          </a:xfr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lvl1pPr>
            <a:lvl2pPr marL="288000" marR="0" indent="-2880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lvl2pPr>
            <a:lvl3pPr marL="576000" marR="0" indent="-288000" algn="l" defTabSz="914400" rtl="0" eaLnBrk="1" fontAlgn="auto" latinLnBrk="0" hangingPunct="1">
              <a:lnSpc>
                <a:spcPct val="90000"/>
              </a:lnSpc>
              <a:spcBef>
                <a:spcPts val="600"/>
              </a:spcBef>
              <a:spcAft>
                <a:spcPts val="0"/>
              </a:spcAft>
              <a:buClrTx/>
              <a:buSzTx/>
              <a:buFont typeface="Courier New" panose="02070309020205020404" pitchFamily="49" charset="0"/>
              <a:buChar char="o"/>
              <a:tabLst/>
              <a:defRPr/>
            </a:lvl3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mn-lt"/>
                <a:ea typeface="+mn-ea"/>
                <a:cs typeface="+mn-cs"/>
              </a:rPr>
              <a:t>Click to edit Master text styles</a:t>
            </a:r>
          </a:p>
          <a:p>
            <a:pPr marL="0" marR="0" lvl="1"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mn-lt"/>
                <a:ea typeface="+mn-ea"/>
                <a:cs typeface="+mn-cs"/>
              </a:rPr>
              <a:t>Second level</a:t>
            </a:r>
          </a:p>
          <a:p>
            <a:pPr marL="0" marR="0" lvl="2"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mn-lt"/>
                <a:ea typeface="+mn-ea"/>
                <a:cs typeface="+mn-cs"/>
              </a:rPr>
              <a:t>Third level</a:t>
            </a:r>
          </a:p>
          <a:p>
            <a:pPr marL="0" marR="0" lvl="3"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mn-lt"/>
                <a:ea typeface="+mn-ea"/>
                <a:cs typeface="+mn-cs"/>
              </a:rPr>
              <a:t>Fourth level</a:t>
            </a:r>
          </a:p>
          <a:p>
            <a:pPr marL="0" marR="0" lvl="4"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mn-lt"/>
                <a:ea typeface="+mn-ea"/>
                <a:cs typeface="+mn-cs"/>
              </a:rPr>
              <a:t>Fifth level</a:t>
            </a:r>
            <a:endPar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p:txBody>
      </p:sp>
      <p:sp>
        <p:nvSpPr>
          <p:cNvPr id="2" name="Title 1"/>
          <p:cNvSpPr>
            <a:spLocks noGrp="1"/>
          </p:cNvSpPr>
          <p:nvPr>
            <p:ph type="title" hasCustomPrompt="1"/>
          </p:nvPr>
        </p:nvSpPr>
        <p:spPr/>
        <p:txBody>
          <a:bodyPr/>
          <a:lstStyle>
            <a:lvl1pPr>
              <a:defRPr/>
            </a:lvl1pPr>
          </a:lstStyle>
          <a:p>
            <a:r>
              <a:rPr lang="en-US" dirty="0"/>
              <a:t>Title and content slide</a:t>
            </a:r>
            <a:endParaRPr lang="en-GB" dirty="0"/>
          </a:p>
        </p:txBody>
      </p:sp>
      <p:sp>
        <p:nvSpPr>
          <p:cNvPr id="4" name="Date Placeholder 3"/>
          <p:cNvSpPr>
            <a:spLocks noGrp="1"/>
          </p:cNvSpPr>
          <p:nvPr>
            <p:ph type="dt" sz="half" idx="10"/>
          </p:nvPr>
        </p:nvSpPr>
        <p:spPr/>
        <p:txBody>
          <a:bodyPr/>
          <a:lstStyle/>
          <a:p>
            <a:fld id="{7F5AE29E-9FC9-4682-B1BF-B530FBF6C74B}" type="datetimeFigureOut">
              <a:rPr lang="en-GB" smtClean="0"/>
              <a:t>14/11/2022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3" name="Text Placeholder 16">
            <a:extLst>
              <a:ext uri="{FF2B5EF4-FFF2-40B4-BE49-F238E27FC236}">
                <a16:creationId xmlns:a16="http://schemas.microsoft.com/office/drawing/2014/main" id="{CE0DB3E8-C3B3-4223-9287-0C97B7A45B50}"/>
              </a:ext>
            </a:extLst>
          </p:cNvPr>
          <p:cNvSpPr txBox="1">
            <a:spLocks/>
          </p:cNvSpPr>
          <p:nvPr userDrawn="1"/>
        </p:nvSpPr>
        <p:spPr>
          <a:xfrm>
            <a:off x="8781098" y="2"/>
            <a:ext cx="2872423" cy="630091"/>
          </a:xfrm>
          <a:prstGeom prst="rect">
            <a:avLst/>
          </a:prstGeom>
          <a:blipFill>
            <a:blip r:embed="rId2"/>
            <a:stretch>
              <a:fillRect/>
            </a:stretch>
          </a:blipFill>
        </p:spPr>
        <p:txBody>
          <a:bodyPr/>
          <a:lstStyle>
            <a:lvl1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1pPr>
            <a:lvl2pPr marL="288000" indent="-28800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00" b="0" kern="1200">
                <a:no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dirty="0"/>
          </a:p>
        </p:txBody>
      </p:sp>
    </p:spTree>
    <p:extLst>
      <p:ext uri="{BB962C8B-B14F-4D97-AF65-F5344CB8AC3E}">
        <p14:creationId xmlns:p14="http://schemas.microsoft.com/office/powerpoint/2010/main" val="1890854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p:nvPr>
        </p:nvSpPr>
        <p:spPr>
          <a:xfrm>
            <a:off x="838200" y="1825625"/>
            <a:ext cx="10515600" cy="4125926"/>
          </a:xfr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lvl1pPr>
            <a:lvl2pPr marL="288000" marR="0" indent="-2880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lvl2pPr>
            <a:lvl3pPr marL="576000" marR="0" indent="-288000" algn="l" defTabSz="914400" rtl="0" eaLnBrk="1" fontAlgn="auto" latinLnBrk="0" hangingPunct="1">
              <a:lnSpc>
                <a:spcPct val="90000"/>
              </a:lnSpc>
              <a:spcBef>
                <a:spcPts val="600"/>
              </a:spcBef>
              <a:spcAft>
                <a:spcPts val="0"/>
              </a:spcAft>
              <a:buClrTx/>
              <a:buSzTx/>
              <a:buFont typeface="Courier New" panose="02070309020205020404" pitchFamily="49" charset="0"/>
              <a:buChar char="o"/>
              <a:tabLst/>
              <a:defRPr/>
            </a:lvl3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mn-lt"/>
                <a:ea typeface="+mn-ea"/>
                <a:cs typeface="+mn-cs"/>
              </a:rPr>
              <a:t>Click to edit Master text styles</a:t>
            </a:r>
          </a:p>
          <a:p>
            <a:pPr marL="0" marR="0" lvl="1"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mn-lt"/>
                <a:ea typeface="+mn-ea"/>
                <a:cs typeface="+mn-cs"/>
              </a:rPr>
              <a:t>Second level</a:t>
            </a:r>
          </a:p>
          <a:p>
            <a:pPr marL="0" marR="0" lvl="2"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mn-lt"/>
                <a:ea typeface="+mn-ea"/>
                <a:cs typeface="+mn-cs"/>
              </a:rPr>
              <a:t>Third level</a:t>
            </a:r>
          </a:p>
          <a:p>
            <a:pPr marL="0" marR="0" lvl="3"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mn-lt"/>
                <a:ea typeface="+mn-ea"/>
                <a:cs typeface="+mn-cs"/>
              </a:rPr>
              <a:t>Fourth level</a:t>
            </a:r>
          </a:p>
          <a:p>
            <a:pPr marL="0" marR="0" lvl="4"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mn-lt"/>
                <a:ea typeface="+mn-ea"/>
                <a:cs typeface="+mn-cs"/>
              </a:rPr>
              <a:t>Fifth level</a:t>
            </a:r>
            <a:endPar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p:txBody>
      </p:sp>
      <p:sp>
        <p:nvSpPr>
          <p:cNvPr id="2" name="Title 1"/>
          <p:cNvSpPr>
            <a:spLocks noGrp="1"/>
          </p:cNvSpPr>
          <p:nvPr>
            <p:ph type="title" hasCustomPrompt="1"/>
          </p:nvPr>
        </p:nvSpPr>
        <p:spPr/>
        <p:txBody>
          <a:bodyPr/>
          <a:lstStyle>
            <a:lvl1pPr>
              <a:defRPr/>
            </a:lvl1pPr>
          </a:lstStyle>
          <a:p>
            <a:r>
              <a:rPr lang="en-US" dirty="0"/>
              <a:t>Title and content slide</a:t>
            </a:r>
            <a:endParaRPr lang="en-GB" dirty="0"/>
          </a:p>
        </p:txBody>
      </p:sp>
      <p:sp>
        <p:nvSpPr>
          <p:cNvPr id="4" name="Date Placeholder 3"/>
          <p:cNvSpPr>
            <a:spLocks noGrp="1"/>
          </p:cNvSpPr>
          <p:nvPr>
            <p:ph type="dt" sz="half" idx="10"/>
          </p:nvPr>
        </p:nvSpPr>
        <p:spPr/>
        <p:txBody>
          <a:bodyPr/>
          <a:lstStyle/>
          <a:p>
            <a:fld id="{7F5AE29E-9FC9-4682-B1BF-B530FBF6C74B}" type="datetimeFigureOut">
              <a:rPr lang="en-GB" smtClean="0"/>
              <a:t>14/11/2022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68542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with tagline B">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9C5FF18-2F19-4E82-8092-0AF84487A365}"/>
              </a:ext>
            </a:extLst>
          </p:cNvPr>
          <p:cNvSpPr>
            <a:spLocks noGrp="1"/>
          </p:cNvSpPr>
          <p:nvPr>
            <p:ph type="pic" sz="quarter" idx="15" hasCustomPrompt="1"/>
          </p:nvPr>
        </p:nvSpPr>
        <p:spPr>
          <a:xfrm>
            <a:off x="7669123" y="1298892"/>
            <a:ext cx="3984398" cy="3559175"/>
          </a:xfrm>
          <a:custGeom>
            <a:avLst/>
            <a:gdLst>
              <a:gd name="connsiteX0" fmla="*/ 1624643 w 3984398"/>
              <a:gd name="connsiteY0" fmla="*/ 0 h 3559175"/>
              <a:gd name="connsiteX1" fmla="*/ 1685035 w 3984398"/>
              <a:gd name="connsiteY1" fmla="*/ 0 h 3559175"/>
              <a:gd name="connsiteX2" fmla="*/ 3957305 w 3984398"/>
              <a:gd name="connsiteY2" fmla="*/ 1924899 h 3559175"/>
              <a:gd name="connsiteX3" fmla="*/ 2923082 w 3984398"/>
              <a:gd name="connsiteY3" fmla="*/ 3230810 h 3559175"/>
              <a:gd name="connsiteX4" fmla="*/ 1885085 w 3984398"/>
              <a:gd name="connsiteY4" fmla="*/ 3559175 h 3559175"/>
              <a:gd name="connsiteX5" fmla="*/ 118603 w 3984398"/>
              <a:gd name="connsiteY5" fmla="*/ 2155132 h 3559175"/>
              <a:gd name="connsiteX6" fmla="*/ 103505 w 3984398"/>
              <a:gd name="connsiteY6" fmla="*/ 951126 h 3559175"/>
              <a:gd name="connsiteX7" fmla="*/ 1624643 w 3984398"/>
              <a:gd name="connsiteY7" fmla="*/ 0 h 355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4398" h="3559175">
                <a:moveTo>
                  <a:pt x="1624643" y="0"/>
                </a:moveTo>
                <a:cubicBezTo>
                  <a:pt x="1643515" y="0"/>
                  <a:pt x="1662388" y="0"/>
                  <a:pt x="1685035" y="0"/>
                </a:cubicBezTo>
                <a:cubicBezTo>
                  <a:pt x="2681512" y="0"/>
                  <a:pt x="4206424" y="720893"/>
                  <a:pt x="3957305" y="1924899"/>
                </a:cubicBezTo>
                <a:cubicBezTo>
                  <a:pt x="3851618" y="2453302"/>
                  <a:pt x="3364703" y="2947737"/>
                  <a:pt x="2923082" y="3230810"/>
                </a:cubicBezTo>
                <a:cubicBezTo>
                  <a:pt x="2575825" y="3453494"/>
                  <a:pt x="2221019" y="3559175"/>
                  <a:pt x="1885085" y="3559175"/>
                </a:cubicBezTo>
                <a:cubicBezTo>
                  <a:pt x="1111306" y="3559175"/>
                  <a:pt x="431889" y="3011900"/>
                  <a:pt x="118603" y="2155132"/>
                </a:cubicBezTo>
                <a:cubicBezTo>
                  <a:pt x="-21055" y="1770152"/>
                  <a:pt x="-51251" y="1332332"/>
                  <a:pt x="103505" y="951126"/>
                </a:cubicBezTo>
                <a:cubicBezTo>
                  <a:pt x="345075" y="366108"/>
                  <a:pt x="990521" y="18872"/>
                  <a:pt x="1624643" y="0"/>
                </a:cubicBezTo>
                <a:close/>
              </a:path>
            </a:pathLst>
          </a:custGeom>
          <a:solidFill>
            <a:schemeClr val="bg1">
              <a:lumMod val="75000"/>
            </a:schemeClr>
          </a:solidFill>
        </p:spPr>
        <p:txBody>
          <a:bodyPr wrap="square" lIns="396000" tIns="828000" rIns="396000" bIns="0">
            <a:noAutofit/>
          </a:bodyPr>
          <a:lstStyle>
            <a:lvl1pPr>
              <a:defRPr sz="1400">
                <a:solidFill>
                  <a:schemeClr val="bg1"/>
                </a:solidFill>
              </a:defRPr>
            </a:lvl1pPr>
          </a:lstStyle>
          <a:p>
            <a:r>
              <a:rPr lang="en-AU" dirty="0"/>
              <a:t>To insert an image, select ‘Insert Picture’. Select ‘Picture Format &gt; Crop’ to edit size and position of picture.</a:t>
            </a:r>
          </a:p>
        </p:txBody>
      </p:sp>
      <p:sp>
        <p:nvSpPr>
          <p:cNvPr id="16" name="Text Placeholder 15">
            <a:extLst>
              <a:ext uri="{FF2B5EF4-FFF2-40B4-BE49-F238E27FC236}">
                <a16:creationId xmlns:a16="http://schemas.microsoft.com/office/drawing/2014/main" id="{3FDF4A82-A5CF-496D-9C7E-E9DD3EB19F4A}"/>
              </a:ext>
            </a:extLst>
          </p:cNvPr>
          <p:cNvSpPr>
            <a:spLocks noGrp="1"/>
          </p:cNvSpPr>
          <p:nvPr>
            <p:ph type="body" sz="quarter" idx="16"/>
          </p:nvPr>
        </p:nvSpPr>
        <p:spPr>
          <a:xfrm>
            <a:off x="7835261" y="1553267"/>
            <a:ext cx="3668400" cy="3304800"/>
          </a:xfrm>
          <a:blipFill>
            <a:blip r:embed="rId2"/>
            <a:stretch>
              <a:fillRect t="945" b="945"/>
            </a:stretch>
          </a:blipFill>
        </p:spPr>
        <p:txBody>
          <a:bodyPr/>
          <a:lstStyle>
            <a:lvl1pPr>
              <a:buFont typeface="Arial" panose="020B0604020202020204" pitchFamily="34" charset="0"/>
              <a:buNone/>
              <a:defRPr sz="100">
                <a:noFill/>
              </a:defRPr>
            </a:lvl1pPr>
            <a:lvl2pPr>
              <a:buNone/>
              <a:defRPr sz="100">
                <a:noFill/>
              </a:defRPr>
            </a:lvl2pPr>
            <a:lvl3pPr marL="0" indent="0">
              <a:buNone/>
              <a:defRPr sz="100">
                <a:noFill/>
              </a:defRPr>
            </a:lvl3pPr>
            <a:lvl4pPr>
              <a:buFont typeface="Arial" panose="020B0604020202020204" pitchFamily="34" charset="0"/>
              <a:buNone/>
              <a:defRPr sz="100">
                <a:noFill/>
              </a:defRPr>
            </a:lvl4pPr>
            <a:lvl5pPr>
              <a:buFont typeface="Arial" panose="020B0604020202020204" pitchFamily="34" charset="0"/>
              <a:buNone/>
              <a:defRPr sz="100">
                <a:noFill/>
              </a:defRPr>
            </a:lvl5pPr>
            <a:lvl6pPr>
              <a:buFont typeface="Arial" panose="020B0604020202020204" pitchFamily="34" charset="0"/>
              <a:buNone/>
              <a:defRPr sz="100">
                <a:noFill/>
              </a:defRPr>
            </a:lvl6pPr>
            <a:lvl7pPr>
              <a:buFont typeface="Arial" panose="020B0604020202020204" pitchFamily="34" charset="0"/>
              <a:buNone/>
              <a:defRPr sz="100">
                <a:noFill/>
              </a:defRPr>
            </a:lvl7pPr>
            <a:lvl8pPr>
              <a:buFont typeface="Arial" panose="020B0604020202020204" pitchFamily="34" charset="0"/>
              <a:buNone/>
              <a:defRPr sz="100">
                <a:noFill/>
              </a:defRPr>
            </a:lvl8pPr>
            <a:lvl9pPr>
              <a:buFont typeface="Arial" panose="020B0604020202020204" pitchFamily="34" charset="0"/>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p:nvPr>
        </p:nvSpPr>
        <p:spPr>
          <a:xfrm>
            <a:off x="838200" y="1825625"/>
            <a:ext cx="6480000" cy="4125926"/>
          </a:xfr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lvl1pPr>
            <a:lvl2pPr marL="288000" marR="0" indent="-2880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lvl2pPr>
            <a:lvl3pPr marL="576000" marR="0" indent="-288000" algn="l" defTabSz="914400" rtl="0" eaLnBrk="1" fontAlgn="auto" latinLnBrk="0" hangingPunct="1">
              <a:lnSpc>
                <a:spcPct val="90000"/>
              </a:lnSpc>
              <a:spcBef>
                <a:spcPts val="600"/>
              </a:spcBef>
              <a:spcAft>
                <a:spcPts val="0"/>
              </a:spcAft>
              <a:buClrTx/>
              <a:buSzTx/>
              <a:buFont typeface="Courier New" panose="02070309020205020404" pitchFamily="49" charset="0"/>
              <a:buChar char="o"/>
              <a:tabLst/>
              <a:defRPr/>
            </a:lvl3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mn-lt"/>
                <a:ea typeface="+mn-ea"/>
                <a:cs typeface="+mn-cs"/>
              </a:rPr>
              <a:t>Click to edit Master text styles</a:t>
            </a:r>
          </a:p>
          <a:p>
            <a:pPr marL="0" marR="0" lvl="1"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mn-lt"/>
                <a:ea typeface="+mn-ea"/>
                <a:cs typeface="+mn-cs"/>
              </a:rPr>
              <a:t>Second level</a:t>
            </a:r>
          </a:p>
          <a:p>
            <a:pPr marL="0" marR="0" lvl="2"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mn-lt"/>
                <a:ea typeface="+mn-ea"/>
                <a:cs typeface="+mn-cs"/>
              </a:rPr>
              <a:t>Third level</a:t>
            </a:r>
          </a:p>
          <a:p>
            <a:pPr marL="0" marR="0" lvl="3"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mn-lt"/>
                <a:ea typeface="+mn-ea"/>
                <a:cs typeface="+mn-cs"/>
              </a:rPr>
              <a:t>Fourth level</a:t>
            </a:r>
          </a:p>
          <a:p>
            <a:pPr marL="0" marR="0" lvl="4"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mn-lt"/>
                <a:ea typeface="+mn-ea"/>
                <a:cs typeface="+mn-cs"/>
              </a:rPr>
              <a:t>Fifth level</a:t>
            </a:r>
            <a:endPar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p:txBody>
      </p:sp>
      <p:sp>
        <p:nvSpPr>
          <p:cNvPr id="2" name="Title 1"/>
          <p:cNvSpPr>
            <a:spLocks noGrp="1"/>
          </p:cNvSpPr>
          <p:nvPr>
            <p:ph type="title" hasCustomPrompt="1"/>
          </p:nvPr>
        </p:nvSpPr>
        <p:spPr>
          <a:xfrm>
            <a:off x="838200" y="365125"/>
            <a:ext cx="6480000" cy="1325563"/>
          </a:xfrm>
        </p:spPr>
        <p:txBody>
          <a:bodyPr/>
          <a:lstStyle>
            <a:lvl1pPr>
              <a:defRPr/>
            </a:lvl1pPr>
          </a:lstStyle>
          <a:p>
            <a:r>
              <a:rPr lang="en-US" dirty="0"/>
              <a:t>Title and content slide</a:t>
            </a:r>
            <a:endParaRPr lang="en-GB" dirty="0"/>
          </a:p>
        </p:txBody>
      </p:sp>
      <p:sp>
        <p:nvSpPr>
          <p:cNvPr id="4" name="Date Placeholder 3"/>
          <p:cNvSpPr>
            <a:spLocks noGrp="1"/>
          </p:cNvSpPr>
          <p:nvPr>
            <p:ph type="dt" sz="half" idx="10"/>
          </p:nvPr>
        </p:nvSpPr>
        <p:spPr/>
        <p:txBody>
          <a:bodyPr/>
          <a:lstStyle/>
          <a:p>
            <a:fld id="{7F5AE29E-9FC9-4682-B1BF-B530FBF6C74B}" type="datetimeFigureOut">
              <a:rPr lang="en-GB" smtClean="0"/>
              <a:t>14/11/2022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3" name="Text Placeholder 16">
            <a:extLst>
              <a:ext uri="{FF2B5EF4-FFF2-40B4-BE49-F238E27FC236}">
                <a16:creationId xmlns:a16="http://schemas.microsoft.com/office/drawing/2014/main" id="{CE0DB3E8-C3B3-4223-9287-0C97B7A45B50}"/>
              </a:ext>
            </a:extLst>
          </p:cNvPr>
          <p:cNvSpPr txBox="1">
            <a:spLocks/>
          </p:cNvSpPr>
          <p:nvPr userDrawn="1"/>
        </p:nvSpPr>
        <p:spPr>
          <a:xfrm>
            <a:off x="8781098" y="2"/>
            <a:ext cx="2872423" cy="630091"/>
          </a:xfrm>
          <a:prstGeom prst="rect">
            <a:avLst/>
          </a:prstGeom>
          <a:blipFill>
            <a:blip r:embed="rId3"/>
            <a:stretch>
              <a:fillRect/>
            </a:stretch>
          </a:blipFill>
        </p:spPr>
        <p:txBody>
          <a:bodyPr/>
          <a:lstStyle>
            <a:lvl1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1pPr>
            <a:lvl2pPr marL="288000" indent="-28800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00" b="0" kern="1200">
                <a:no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dirty="0"/>
          </a:p>
        </p:txBody>
      </p:sp>
    </p:spTree>
    <p:extLst>
      <p:ext uri="{BB962C8B-B14F-4D97-AF65-F5344CB8AC3E}">
        <p14:creationId xmlns:p14="http://schemas.microsoft.com/office/powerpoint/2010/main" val="3042038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p:nvPr>
        </p:nvSpPr>
        <p:spPr>
          <a:xfrm>
            <a:off x="838200" y="1825625"/>
            <a:ext cx="6480000" cy="4125926"/>
          </a:xfr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lvl1pPr>
            <a:lvl2pPr marL="288000" marR="0" indent="-2880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lvl2pPr>
            <a:lvl3pPr marL="576000" marR="0" indent="-288000" algn="l" defTabSz="914400" rtl="0" eaLnBrk="1" fontAlgn="auto" latinLnBrk="0" hangingPunct="1">
              <a:lnSpc>
                <a:spcPct val="90000"/>
              </a:lnSpc>
              <a:spcBef>
                <a:spcPts val="600"/>
              </a:spcBef>
              <a:spcAft>
                <a:spcPts val="0"/>
              </a:spcAft>
              <a:buClrTx/>
              <a:buSzTx/>
              <a:buFont typeface="Courier New" panose="02070309020205020404" pitchFamily="49" charset="0"/>
              <a:buChar char="o"/>
              <a:tabLst/>
              <a:defRPr/>
            </a:lvl3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mn-lt"/>
                <a:ea typeface="+mn-ea"/>
                <a:cs typeface="+mn-cs"/>
              </a:rPr>
              <a:t>Click to edit Master text styles</a:t>
            </a:r>
          </a:p>
          <a:p>
            <a:pPr marL="0" marR="0" lvl="1"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mn-lt"/>
                <a:ea typeface="+mn-ea"/>
                <a:cs typeface="+mn-cs"/>
              </a:rPr>
              <a:t>Second level</a:t>
            </a:r>
          </a:p>
          <a:p>
            <a:pPr marL="0" marR="0" lvl="2"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mn-lt"/>
                <a:ea typeface="+mn-ea"/>
                <a:cs typeface="+mn-cs"/>
              </a:rPr>
              <a:t>Third level</a:t>
            </a:r>
          </a:p>
          <a:p>
            <a:pPr marL="0" marR="0" lvl="3"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mn-lt"/>
                <a:ea typeface="+mn-ea"/>
                <a:cs typeface="+mn-cs"/>
              </a:rPr>
              <a:t>Fourth level</a:t>
            </a:r>
          </a:p>
          <a:p>
            <a:pPr marL="0" marR="0" lvl="4"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mn-lt"/>
                <a:ea typeface="+mn-ea"/>
                <a:cs typeface="+mn-cs"/>
              </a:rPr>
              <a:t>Fifth level</a:t>
            </a:r>
            <a:endPar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p:txBody>
      </p:sp>
      <p:sp>
        <p:nvSpPr>
          <p:cNvPr id="2" name="Title 1"/>
          <p:cNvSpPr>
            <a:spLocks noGrp="1"/>
          </p:cNvSpPr>
          <p:nvPr>
            <p:ph type="title" hasCustomPrompt="1"/>
          </p:nvPr>
        </p:nvSpPr>
        <p:spPr>
          <a:xfrm>
            <a:off x="838200" y="365125"/>
            <a:ext cx="6480000" cy="1325563"/>
          </a:xfrm>
        </p:spPr>
        <p:txBody>
          <a:bodyPr/>
          <a:lstStyle>
            <a:lvl1pPr>
              <a:defRPr/>
            </a:lvl1pPr>
          </a:lstStyle>
          <a:p>
            <a:r>
              <a:rPr lang="en-US" dirty="0"/>
              <a:t>Title and content slide</a:t>
            </a:r>
            <a:endParaRPr lang="en-GB" dirty="0"/>
          </a:p>
        </p:txBody>
      </p:sp>
      <p:sp>
        <p:nvSpPr>
          <p:cNvPr id="4" name="Date Placeholder 3"/>
          <p:cNvSpPr>
            <a:spLocks noGrp="1"/>
          </p:cNvSpPr>
          <p:nvPr>
            <p:ph type="dt" sz="half" idx="10"/>
          </p:nvPr>
        </p:nvSpPr>
        <p:spPr/>
        <p:txBody>
          <a:bodyPr/>
          <a:lstStyle/>
          <a:p>
            <a:fld id="{7F5AE29E-9FC9-4682-B1BF-B530FBF6C74B}" type="datetimeFigureOut">
              <a:rPr lang="en-GB" smtClean="0"/>
              <a:t>14/11/2022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7" name="Picture Placeholder 6">
            <a:extLst>
              <a:ext uri="{FF2B5EF4-FFF2-40B4-BE49-F238E27FC236}">
                <a16:creationId xmlns:a16="http://schemas.microsoft.com/office/drawing/2014/main" id="{ADCED482-88D2-45BB-8E46-16758730C748}"/>
              </a:ext>
            </a:extLst>
          </p:cNvPr>
          <p:cNvSpPr>
            <a:spLocks noGrp="1"/>
          </p:cNvSpPr>
          <p:nvPr>
            <p:ph type="pic" sz="quarter" idx="15" hasCustomPrompt="1"/>
          </p:nvPr>
        </p:nvSpPr>
        <p:spPr>
          <a:xfrm>
            <a:off x="7669123" y="1298892"/>
            <a:ext cx="3984398" cy="3559175"/>
          </a:xfrm>
          <a:custGeom>
            <a:avLst/>
            <a:gdLst>
              <a:gd name="connsiteX0" fmla="*/ 1624643 w 3984398"/>
              <a:gd name="connsiteY0" fmla="*/ 0 h 3559175"/>
              <a:gd name="connsiteX1" fmla="*/ 1685035 w 3984398"/>
              <a:gd name="connsiteY1" fmla="*/ 0 h 3559175"/>
              <a:gd name="connsiteX2" fmla="*/ 3957305 w 3984398"/>
              <a:gd name="connsiteY2" fmla="*/ 1924899 h 3559175"/>
              <a:gd name="connsiteX3" fmla="*/ 2923082 w 3984398"/>
              <a:gd name="connsiteY3" fmla="*/ 3230810 h 3559175"/>
              <a:gd name="connsiteX4" fmla="*/ 1885085 w 3984398"/>
              <a:gd name="connsiteY4" fmla="*/ 3559175 h 3559175"/>
              <a:gd name="connsiteX5" fmla="*/ 118603 w 3984398"/>
              <a:gd name="connsiteY5" fmla="*/ 2155132 h 3559175"/>
              <a:gd name="connsiteX6" fmla="*/ 103505 w 3984398"/>
              <a:gd name="connsiteY6" fmla="*/ 951126 h 3559175"/>
              <a:gd name="connsiteX7" fmla="*/ 1624643 w 3984398"/>
              <a:gd name="connsiteY7" fmla="*/ 0 h 355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4398" h="3559175">
                <a:moveTo>
                  <a:pt x="1624643" y="0"/>
                </a:moveTo>
                <a:cubicBezTo>
                  <a:pt x="1643515" y="0"/>
                  <a:pt x="1662388" y="0"/>
                  <a:pt x="1685035" y="0"/>
                </a:cubicBezTo>
                <a:cubicBezTo>
                  <a:pt x="2681512" y="0"/>
                  <a:pt x="4206424" y="720893"/>
                  <a:pt x="3957305" y="1924899"/>
                </a:cubicBezTo>
                <a:cubicBezTo>
                  <a:pt x="3851618" y="2453302"/>
                  <a:pt x="3364703" y="2947737"/>
                  <a:pt x="2923082" y="3230810"/>
                </a:cubicBezTo>
                <a:cubicBezTo>
                  <a:pt x="2575825" y="3453494"/>
                  <a:pt x="2221019" y="3559175"/>
                  <a:pt x="1885085" y="3559175"/>
                </a:cubicBezTo>
                <a:cubicBezTo>
                  <a:pt x="1111306" y="3559175"/>
                  <a:pt x="431889" y="3011900"/>
                  <a:pt x="118603" y="2155132"/>
                </a:cubicBezTo>
                <a:cubicBezTo>
                  <a:pt x="-21055" y="1770152"/>
                  <a:pt x="-51251" y="1332332"/>
                  <a:pt x="103505" y="951126"/>
                </a:cubicBezTo>
                <a:cubicBezTo>
                  <a:pt x="345075" y="366108"/>
                  <a:pt x="990521" y="18872"/>
                  <a:pt x="1624643" y="0"/>
                </a:cubicBezTo>
                <a:close/>
              </a:path>
            </a:pathLst>
          </a:custGeom>
          <a:solidFill>
            <a:schemeClr val="bg1">
              <a:lumMod val="75000"/>
            </a:schemeClr>
          </a:solidFill>
        </p:spPr>
        <p:txBody>
          <a:bodyPr wrap="square" lIns="396000" tIns="828000" rIns="396000" bIns="0">
            <a:noAutofit/>
          </a:bodyPr>
          <a:lstStyle>
            <a:lvl1pPr>
              <a:defRPr sz="1400">
                <a:solidFill>
                  <a:schemeClr val="bg1"/>
                </a:solidFill>
              </a:defRPr>
            </a:lvl1pPr>
          </a:lstStyle>
          <a:p>
            <a:r>
              <a:rPr lang="en-AU" dirty="0"/>
              <a:t>To insert an image, select ‘Insert Picture’. Select ‘Picture Format &gt; Crop’ to edit size and position of picture.</a:t>
            </a:r>
          </a:p>
        </p:txBody>
      </p:sp>
      <p:sp>
        <p:nvSpPr>
          <p:cNvPr id="8" name="Text Placeholder 15">
            <a:extLst>
              <a:ext uri="{FF2B5EF4-FFF2-40B4-BE49-F238E27FC236}">
                <a16:creationId xmlns:a16="http://schemas.microsoft.com/office/drawing/2014/main" id="{80CA8964-3B77-4D73-B774-AD21EE290556}"/>
              </a:ext>
            </a:extLst>
          </p:cNvPr>
          <p:cNvSpPr>
            <a:spLocks noGrp="1"/>
          </p:cNvSpPr>
          <p:nvPr>
            <p:ph type="body" sz="quarter" idx="16"/>
          </p:nvPr>
        </p:nvSpPr>
        <p:spPr>
          <a:xfrm>
            <a:off x="7835261" y="1553267"/>
            <a:ext cx="3668400" cy="3304800"/>
          </a:xfrm>
          <a:blipFill>
            <a:blip r:embed="rId2"/>
            <a:stretch>
              <a:fillRect t="945" b="945"/>
            </a:stretch>
          </a:blipFill>
        </p:spPr>
        <p:txBody>
          <a:bodyPr/>
          <a:lstStyle>
            <a:lvl1pPr>
              <a:buFont typeface="Arial" panose="020B0604020202020204" pitchFamily="34" charset="0"/>
              <a:buNone/>
              <a:defRPr sz="100">
                <a:noFill/>
              </a:defRPr>
            </a:lvl1pPr>
            <a:lvl2pPr>
              <a:buNone/>
              <a:defRPr sz="100">
                <a:noFill/>
              </a:defRPr>
            </a:lvl2pPr>
            <a:lvl3pPr marL="0" indent="0">
              <a:buNone/>
              <a:defRPr sz="100">
                <a:noFill/>
              </a:defRPr>
            </a:lvl3pPr>
            <a:lvl4pPr>
              <a:buFont typeface="Arial" panose="020B0604020202020204" pitchFamily="34" charset="0"/>
              <a:buNone/>
              <a:defRPr sz="100">
                <a:noFill/>
              </a:defRPr>
            </a:lvl4pPr>
            <a:lvl5pPr>
              <a:buFont typeface="Arial" panose="020B0604020202020204" pitchFamily="34" charset="0"/>
              <a:buNone/>
              <a:defRPr sz="100">
                <a:noFill/>
              </a:defRPr>
            </a:lvl5pPr>
            <a:lvl6pPr>
              <a:buFont typeface="Arial" panose="020B0604020202020204" pitchFamily="34" charset="0"/>
              <a:buNone/>
              <a:defRPr sz="100">
                <a:noFill/>
              </a:defRPr>
            </a:lvl6pPr>
            <a:lvl7pPr>
              <a:buFont typeface="Arial" panose="020B0604020202020204" pitchFamily="34" charset="0"/>
              <a:buNone/>
              <a:defRPr sz="100">
                <a:noFill/>
              </a:defRPr>
            </a:lvl7pPr>
            <a:lvl8pPr>
              <a:buFont typeface="Arial" panose="020B0604020202020204" pitchFamily="34" charset="0"/>
              <a:buNone/>
              <a:defRPr sz="100">
                <a:noFill/>
              </a:defRPr>
            </a:lvl8pPr>
            <a:lvl9pPr>
              <a:buFont typeface="Arial" panose="020B0604020202020204" pitchFamily="34" charset="0"/>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993680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9C03D866-ED9C-43D7-AD91-28E35EDE5926}"/>
              </a:ext>
            </a:extLst>
          </p:cNvPr>
          <p:cNvPicPr>
            <a:picLocks noChangeAspect="1"/>
          </p:cNvPicPr>
          <p:nvPr userDrawn="1"/>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89249"/>
          <a:stretch/>
        </p:blipFill>
        <p:spPr>
          <a:xfrm>
            <a:off x="0" y="6120765"/>
            <a:ext cx="12192000" cy="737234"/>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14528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mn-lt"/>
                <a:ea typeface="+mn-ea"/>
                <a:cs typeface="+mn-cs"/>
              </a:rPr>
              <a:t>Click to edit Master text styles</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mn-lt"/>
                <a:ea typeface="+mn-ea"/>
                <a:cs typeface="+mn-cs"/>
              </a:rPr>
              <a:t>First level </a:t>
            </a:r>
          </a:p>
          <a:p>
            <a:pPr marL="288000" marR="0" lvl="1" indent="-2880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n-lt"/>
                <a:ea typeface="+mn-ea"/>
                <a:cs typeface="+mn-cs"/>
              </a:rPr>
              <a:t>Second level</a:t>
            </a:r>
          </a:p>
          <a:p>
            <a:pPr marL="576000" marR="0" lvl="2" indent="-288000" algn="l" defTabSz="914400" rtl="0" eaLnBrk="1" fontAlgn="auto" latinLnBrk="0" hangingPunct="1">
              <a:lnSpc>
                <a:spcPct val="90000"/>
              </a:lnSpc>
              <a:spcBef>
                <a:spcPts val="6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Third level</a:t>
            </a:r>
          </a:p>
        </p:txBody>
      </p:sp>
      <p:sp>
        <p:nvSpPr>
          <p:cNvPr id="4" name="Date Placeholder 3"/>
          <p:cNvSpPr>
            <a:spLocks noGrp="1"/>
          </p:cNvSpPr>
          <p:nvPr>
            <p:ph type="dt" sz="half" idx="2"/>
          </p:nvPr>
        </p:nvSpPr>
        <p:spPr>
          <a:xfrm>
            <a:off x="4726277" y="6343014"/>
            <a:ext cx="2584290" cy="365125"/>
          </a:xfrm>
          <a:prstGeom prst="rect">
            <a:avLst/>
          </a:prstGeom>
        </p:spPr>
        <p:txBody>
          <a:bodyPr vert="horz" lIns="91440" tIns="45720" rIns="91440" bIns="45720" rtlCol="0" anchor="ctr"/>
          <a:lstStyle>
            <a:lvl1pPr algn="l">
              <a:defRPr sz="1200">
                <a:solidFill>
                  <a:schemeClr val="bg1"/>
                </a:solidFill>
              </a:defRPr>
            </a:lvl1pPr>
          </a:lstStyle>
          <a:p>
            <a:fld id="{7F5AE29E-9FC9-4682-B1BF-B530FBF6C74B}" type="datetimeFigureOut">
              <a:rPr lang="en-GB" smtClean="0"/>
              <a:pPr/>
              <a:t>14/11/2022</a:t>
            </a:fld>
            <a:endParaRPr lang="en-GB" dirty="0"/>
          </a:p>
        </p:txBody>
      </p:sp>
      <p:sp>
        <p:nvSpPr>
          <p:cNvPr id="5" name="Footer Placeholder 4"/>
          <p:cNvSpPr>
            <a:spLocks noGrp="1"/>
          </p:cNvSpPr>
          <p:nvPr>
            <p:ph type="ftr" sz="quarter" idx="3"/>
          </p:nvPr>
        </p:nvSpPr>
        <p:spPr>
          <a:xfrm>
            <a:off x="1647826" y="6343014"/>
            <a:ext cx="3033902" cy="365125"/>
          </a:xfrm>
          <a:prstGeom prst="rect">
            <a:avLst/>
          </a:prstGeom>
        </p:spPr>
        <p:txBody>
          <a:bodyPr vert="horz" lIns="91440" tIns="45720" rIns="91440" bIns="45720" rtlCol="0" anchor="ctr"/>
          <a:lstStyle>
            <a:lvl1pPr algn="l">
              <a:defRPr sz="1200" baseline="-25000">
                <a:solidFill>
                  <a:schemeClr val="bg1"/>
                </a:solidFill>
              </a:defRPr>
            </a:lvl1pPr>
          </a:lstStyle>
          <a:p>
            <a:endParaRPr lang="en-GB" dirty="0">
              <a:solidFill>
                <a:schemeClr val="bg1"/>
              </a:solidFill>
            </a:endParaRPr>
          </a:p>
        </p:txBody>
      </p:sp>
      <p:sp>
        <p:nvSpPr>
          <p:cNvPr id="6" name="Slide Number Placeholder 5"/>
          <p:cNvSpPr>
            <a:spLocks noGrp="1"/>
          </p:cNvSpPr>
          <p:nvPr>
            <p:ph type="sldNum" sz="quarter" idx="4"/>
          </p:nvPr>
        </p:nvSpPr>
        <p:spPr>
          <a:xfrm>
            <a:off x="838200" y="6343014"/>
            <a:ext cx="765077" cy="365125"/>
          </a:xfrm>
          <a:prstGeom prst="rect">
            <a:avLst/>
          </a:prstGeom>
        </p:spPr>
        <p:txBody>
          <a:bodyPr vert="horz" lIns="91440" tIns="45720" rIns="91440" bIns="45720" rtlCol="0" anchor="ctr"/>
          <a:lstStyle>
            <a:lvl1pPr algn="l">
              <a:defRPr sz="1200">
                <a:solidFill>
                  <a:schemeClr val="bg1"/>
                </a:solidFill>
              </a:defRPr>
            </a:lvl1pPr>
          </a:lstStyle>
          <a:p>
            <a:fld id="{F5AEA0E0-5CC6-4BD0-905C-A0021E419432}" type="slidenum">
              <a:rPr lang="en-GB" smtClean="0"/>
              <a:pPr/>
              <a:t>‹#›</a:t>
            </a:fld>
            <a:endParaRPr lang="en-GB" dirty="0"/>
          </a:p>
        </p:txBody>
      </p:sp>
    </p:spTree>
    <p:extLst>
      <p:ext uri="{BB962C8B-B14F-4D97-AF65-F5344CB8AC3E}">
        <p14:creationId xmlns:p14="http://schemas.microsoft.com/office/powerpoint/2010/main" val="2559479050"/>
      </p:ext>
    </p:extLst>
  </p:cSld>
  <p:clrMap bg1="lt1" tx1="dk1" bg2="lt2" tx2="dk2" accent1="accent1" accent2="accent2" accent3="accent3" accent4="accent4" accent5="accent5" accent6="accent6" hlink="hlink" folHlink="folHlink"/>
  <p:sldLayoutIdLst>
    <p:sldLayoutId id="2147483670" r:id="rId1"/>
    <p:sldLayoutId id="2147483682" r:id="rId2"/>
    <p:sldLayoutId id="2147483676" r:id="rId3"/>
    <p:sldLayoutId id="2147483677" r:id="rId4"/>
    <p:sldLayoutId id="2147483678" r:id="rId5"/>
    <p:sldLayoutId id="2147483650" r:id="rId6"/>
    <p:sldLayoutId id="2147483675" r:id="rId7"/>
    <p:sldLayoutId id="2147483680" r:id="rId8"/>
    <p:sldLayoutId id="2147483681" r:id="rId9"/>
    <p:sldLayoutId id="2147483655" r:id="rId10"/>
    <p:sldLayoutId id="2147483679" r:id="rId11"/>
    <p:sldLayoutId id="2147483662" r:id="rId1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800" kern="1200">
          <a:solidFill>
            <a:schemeClr val="accent1"/>
          </a:solidFill>
          <a:latin typeface="+mn-lt"/>
          <a:ea typeface="+mn-ea"/>
          <a:cs typeface="+mn-cs"/>
        </a:defRPr>
      </a:lvl1pPr>
      <a:lvl2pPr marL="288000" marR="0" indent="-2880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2pPr>
      <a:lvl3pPr marL="576000" marR="0" indent="-288000" algn="l" defTabSz="914400" rtl="0" eaLnBrk="1" fontAlgn="auto" latinLnBrk="0" hangingPunct="1">
        <a:lnSpc>
          <a:spcPct val="90000"/>
        </a:lnSpc>
        <a:spcBef>
          <a:spcPts val="600"/>
        </a:spcBef>
        <a:spcAft>
          <a:spcPts val="0"/>
        </a:spcAft>
        <a:buClrTx/>
        <a:buSzTx/>
        <a:buFont typeface="Courier New" panose="02070309020205020404" pitchFamily="49" charset="0"/>
        <a:buChar char="o"/>
        <a:tabLst/>
        <a:defRPr sz="1800" kern="1200">
          <a:solidFill>
            <a:schemeClr val="tx1"/>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800" b="0" kern="1200">
          <a:solidFill>
            <a:schemeClr val="tx1"/>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xml"/><Relationship Id="rId16" Type="http://schemas.openxmlformats.org/officeDocument/2006/relationships/diagramColors" Target="../diagrams/colors3.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hyperlink" Target="https://www.tastafe.tas.edu.au/connect" TargetMode="Externa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17A595DD-C4FC-4893-AAE7-4551AE8A7336}"/>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20139"/>
          <a:stretch/>
        </p:blipFill>
        <p:spPr>
          <a:xfrm>
            <a:off x="0" y="0"/>
            <a:ext cx="12192000" cy="5476875"/>
          </a:xfrm>
          <a:noFill/>
        </p:spPr>
      </p:pic>
      <p:sp>
        <p:nvSpPr>
          <p:cNvPr id="6" name="Text Placeholder 5">
            <a:extLst>
              <a:ext uri="{FF2B5EF4-FFF2-40B4-BE49-F238E27FC236}">
                <a16:creationId xmlns:a16="http://schemas.microsoft.com/office/drawing/2014/main" id="{0AF44CD7-0864-4811-AA69-94C1440F5493}"/>
              </a:ext>
            </a:extLst>
          </p:cNvPr>
          <p:cNvSpPr>
            <a:spLocks noGrp="1"/>
          </p:cNvSpPr>
          <p:nvPr>
            <p:ph type="body" sz="quarter" idx="16"/>
          </p:nvPr>
        </p:nvSpPr>
        <p:spPr>
          <a:xfrm>
            <a:off x="4204144" y="406833"/>
            <a:ext cx="4508626" cy="4390931"/>
          </a:xfrm>
        </p:spPr>
        <p:txBody>
          <a:bodyPr anchor="ctr">
            <a:normAutofit/>
          </a:bodyPr>
          <a:lstStyle/>
          <a:p>
            <a:pPr>
              <a:spcAft>
                <a:spcPts val="600"/>
              </a:spcAft>
            </a:pPr>
            <a:endParaRPr lang="en-AU" sz="2400" cap="none" dirty="0"/>
          </a:p>
          <a:p>
            <a:pPr>
              <a:spcAft>
                <a:spcPts val="600"/>
              </a:spcAft>
            </a:pPr>
            <a:r>
              <a:rPr lang="en-AU" sz="2400" cap="none" dirty="0"/>
              <a:t>MST30819 Certificate III </a:t>
            </a:r>
          </a:p>
          <a:p>
            <a:pPr>
              <a:spcAft>
                <a:spcPts val="600"/>
              </a:spcAft>
            </a:pPr>
            <a:r>
              <a:rPr lang="en-AU" sz="2400" cap="none" dirty="0"/>
              <a:t>Applied Fashion Design </a:t>
            </a:r>
          </a:p>
          <a:p>
            <a:pPr>
              <a:spcAft>
                <a:spcPts val="600"/>
              </a:spcAft>
            </a:pPr>
            <a:r>
              <a:rPr lang="en-AU" sz="2400" cap="none" dirty="0"/>
              <a:t>and Technology</a:t>
            </a:r>
          </a:p>
          <a:p>
            <a:pPr>
              <a:spcAft>
                <a:spcPts val="600"/>
              </a:spcAft>
            </a:pPr>
            <a:endParaRPr lang="en-AU" sz="1800" cap="none" dirty="0"/>
          </a:p>
        </p:txBody>
      </p:sp>
    </p:spTree>
    <p:extLst>
      <p:ext uri="{BB962C8B-B14F-4D97-AF65-F5344CB8AC3E}">
        <p14:creationId xmlns:p14="http://schemas.microsoft.com/office/powerpoint/2010/main" val="836833129"/>
      </p:ext>
    </p:extLst>
  </p:cSld>
  <p:clrMapOvr>
    <a:masterClrMapping/>
  </p:clrMapOvr>
  <mc:AlternateContent xmlns:mc="http://schemas.openxmlformats.org/markup-compatibility/2006" xmlns:p14="http://schemas.microsoft.com/office/powerpoint/2010/main">
    <mc:Choice Requires="p14">
      <p:transition spd="slow" p14:dur="2000" advTm="25353"/>
    </mc:Choice>
    <mc:Fallback xmlns="">
      <p:transition spd="slow" advTm="2535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4BD54D-1AB0-49D8-BF9E-45409453649B}"/>
              </a:ext>
            </a:extLst>
          </p:cNvPr>
          <p:cNvSpPr>
            <a:spLocks noGrp="1"/>
          </p:cNvSpPr>
          <p:nvPr>
            <p:ph type="title"/>
          </p:nvPr>
        </p:nvSpPr>
        <p:spPr>
          <a:xfrm>
            <a:off x="838200" y="365125"/>
            <a:ext cx="10515600" cy="1325563"/>
          </a:xfrm>
        </p:spPr>
        <p:txBody>
          <a:bodyPr anchor="ctr">
            <a:normAutofit/>
          </a:bodyPr>
          <a:lstStyle/>
          <a:p>
            <a:r>
              <a:rPr lang="en-AU" dirty="0"/>
              <a:t>Units of Study – MST30819</a:t>
            </a:r>
          </a:p>
        </p:txBody>
      </p:sp>
      <p:graphicFrame>
        <p:nvGraphicFramePr>
          <p:cNvPr id="18" name="Content Placeholder 1">
            <a:extLst>
              <a:ext uri="{FF2B5EF4-FFF2-40B4-BE49-F238E27FC236}">
                <a16:creationId xmlns:a16="http://schemas.microsoft.com/office/drawing/2014/main" id="{C63E26D5-7E78-40A3-A9B1-327C39FBFDC6}"/>
              </a:ext>
            </a:extLst>
          </p:cNvPr>
          <p:cNvGraphicFramePr>
            <a:graphicFrameLocks noGrp="1"/>
          </p:cNvGraphicFramePr>
          <p:nvPr>
            <p:ph sz="quarter" idx="14"/>
            <p:extLst>
              <p:ext uri="{D42A27DB-BD31-4B8C-83A1-F6EECF244321}">
                <p14:modId xmlns:p14="http://schemas.microsoft.com/office/powerpoint/2010/main" val="4285103258"/>
              </p:ext>
            </p:extLst>
          </p:nvPr>
        </p:nvGraphicFramePr>
        <p:xfrm>
          <a:off x="838200" y="1825625"/>
          <a:ext cx="10515600" cy="4125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6904507"/>
      </p:ext>
    </p:extLst>
  </p:cSld>
  <p:clrMapOvr>
    <a:masterClrMapping/>
  </p:clrMapOvr>
  <mc:AlternateContent xmlns:mc="http://schemas.openxmlformats.org/markup-compatibility/2006" xmlns:p14="http://schemas.microsoft.com/office/powerpoint/2010/main">
    <mc:Choice Requires="p14">
      <p:transition spd="slow" p14:dur="2000" advTm="26721"/>
    </mc:Choice>
    <mc:Fallback xmlns="">
      <p:transition spd="slow" advTm="2672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4BD54D-1AB0-49D8-BF9E-45409453649B}"/>
              </a:ext>
            </a:extLst>
          </p:cNvPr>
          <p:cNvSpPr>
            <a:spLocks noGrp="1"/>
          </p:cNvSpPr>
          <p:nvPr>
            <p:ph type="title"/>
          </p:nvPr>
        </p:nvSpPr>
        <p:spPr>
          <a:xfrm>
            <a:off x="838200" y="365125"/>
            <a:ext cx="10515600" cy="1325563"/>
          </a:xfrm>
        </p:spPr>
        <p:txBody>
          <a:bodyPr anchor="ctr">
            <a:normAutofit/>
          </a:bodyPr>
          <a:lstStyle/>
          <a:p>
            <a:r>
              <a:rPr lang="en-AU" dirty="0"/>
              <a:t>Units of Study – MST30819</a:t>
            </a:r>
          </a:p>
        </p:txBody>
      </p:sp>
      <p:graphicFrame>
        <p:nvGraphicFramePr>
          <p:cNvPr id="10" name="Content Placeholder 1">
            <a:extLst>
              <a:ext uri="{FF2B5EF4-FFF2-40B4-BE49-F238E27FC236}">
                <a16:creationId xmlns:a16="http://schemas.microsoft.com/office/drawing/2014/main" id="{137D3685-4D72-458F-8CD9-34399943AA94}"/>
              </a:ext>
            </a:extLst>
          </p:cNvPr>
          <p:cNvGraphicFramePr>
            <a:graphicFrameLocks noGrp="1"/>
          </p:cNvGraphicFramePr>
          <p:nvPr>
            <p:ph sz="quarter" idx="14"/>
            <p:extLst>
              <p:ext uri="{D42A27DB-BD31-4B8C-83A1-F6EECF244321}">
                <p14:modId xmlns:p14="http://schemas.microsoft.com/office/powerpoint/2010/main" val="2268148535"/>
              </p:ext>
            </p:extLst>
          </p:nvPr>
        </p:nvGraphicFramePr>
        <p:xfrm>
          <a:off x="838200" y="1825625"/>
          <a:ext cx="10515600" cy="4125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6923931"/>
      </p:ext>
    </p:extLst>
  </p:cSld>
  <p:clrMapOvr>
    <a:masterClrMapping/>
  </p:clrMapOvr>
  <mc:AlternateContent xmlns:mc="http://schemas.openxmlformats.org/markup-compatibility/2006" xmlns:p14="http://schemas.microsoft.com/office/powerpoint/2010/main">
    <mc:Choice Requires="p14">
      <p:transition spd="slow" p14:dur="2000" advTm="27557"/>
    </mc:Choice>
    <mc:Fallback xmlns="">
      <p:transition spd="slow" advTm="2755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4BD54D-1AB0-49D8-BF9E-45409453649B}"/>
              </a:ext>
            </a:extLst>
          </p:cNvPr>
          <p:cNvSpPr>
            <a:spLocks noGrp="1"/>
          </p:cNvSpPr>
          <p:nvPr>
            <p:ph type="title"/>
          </p:nvPr>
        </p:nvSpPr>
        <p:spPr>
          <a:xfrm>
            <a:off x="838200" y="365125"/>
            <a:ext cx="6480000" cy="1325563"/>
          </a:xfrm>
        </p:spPr>
        <p:txBody>
          <a:bodyPr anchor="ctr">
            <a:normAutofit/>
          </a:bodyPr>
          <a:lstStyle/>
          <a:p>
            <a:r>
              <a:rPr lang="en-AU" dirty="0"/>
              <a:t>Time Table Information</a:t>
            </a:r>
          </a:p>
        </p:txBody>
      </p:sp>
      <p:graphicFrame>
        <p:nvGraphicFramePr>
          <p:cNvPr id="10" name="Content Placeholder 1">
            <a:extLst>
              <a:ext uri="{FF2B5EF4-FFF2-40B4-BE49-F238E27FC236}">
                <a16:creationId xmlns:a16="http://schemas.microsoft.com/office/drawing/2014/main" id="{35B15FE2-B39B-4932-AA35-7403BAEE1732}"/>
              </a:ext>
            </a:extLst>
          </p:cNvPr>
          <p:cNvGraphicFramePr>
            <a:graphicFrameLocks noGrp="1"/>
          </p:cNvGraphicFramePr>
          <p:nvPr>
            <p:ph sz="quarter" idx="14"/>
            <p:extLst>
              <p:ext uri="{D42A27DB-BD31-4B8C-83A1-F6EECF244321}">
                <p14:modId xmlns:p14="http://schemas.microsoft.com/office/powerpoint/2010/main" val="3111697144"/>
              </p:ext>
            </p:extLst>
          </p:nvPr>
        </p:nvGraphicFramePr>
        <p:xfrm>
          <a:off x="838200" y="1462086"/>
          <a:ext cx="7831264" cy="43972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0829053"/>
      </p:ext>
    </p:extLst>
  </p:cSld>
  <p:clrMapOvr>
    <a:masterClrMapping/>
  </p:clrMapOvr>
  <mc:AlternateContent xmlns:mc="http://schemas.openxmlformats.org/markup-compatibility/2006" xmlns:p14="http://schemas.microsoft.com/office/powerpoint/2010/main">
    <mc:Choice Requires="p14">
      <p:transition spd="slow" p14:dur="2000" advTm="39186"/>
    </mc:Choice>
    <mc:Fallback xmlns="">
      <p:transition spd="slow" advTm="3918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4BD54D-1AB0-49D8-BF9E-45409453649B}"/>
              </a:ext>
            </a:extLst>
          </p:cNvPr>
          <p:cNvSpPr>
            <a:spLocks noGrp="1"/>
          </p:cNvSpPr>
          <p:nvPr>
            <p:ph type="title"/>
          </p:nvPr>
        </p:nvSpPr>
        <p:spPr>
          <a:xfrm>
            <a:off x="838200" y="243668"/>
            <a:ext cx="10023765" cy="1091838"/>
          </a:xfrm>
        </p:spPr>
        <p:txBody>
          <a:bodyPr>
            <a:normAutofit/>
          </a:bodyPr>
          <a:lstStyle/>
          <a:p>
            <a:r>
              <a:rPr lang="en-AU" sz="4000" dirty="0"/>
              <a:t>Course Fees and Associated Costs</a:t>
            </a:r>
            <a:endParaRPr lang="en-AU" sz="2400" dirty="0"/>
          </a:p>
        </p:txBody>
      </p:sp>
      <p:graphicFrame>
        <p:nvGraphicFramePr>
          <p:cNvPr id="5" name="Content Placeholder 1">
            <a:extLst>
              <a:ext uri="{FF2B5EF4-FFF2-40B4-BE49-F238E27FC236}">
                <a16:creationId xmlns:a16="http://schemas.microsoft.com/office/drawing/2014/main" id="{2E0E4EDC-82AB-4853-B0CF-C90908830DF1}"/>
              </a:ext>
            </a:extLst>
          </p:cNvPr>
          <p:cNvGraphicFramePr>
            <a:graphicFrameLocks noGrp="1"/>
          </p:cNvGraphicFramePr>
          <p:nvPr>
            <p:ph sz="quarter" idx="14"/>
            <p:extLst>
              <p:ext uri="{D42A27DB-BD31-4B8C-83A1-F6EECF244321}">
                <p14:modId xmlns:p14="http://schemas.microsoft.com/office/powerpoint/2010/main" val="115239234"/>
              </p:ext>
            </p:extLst>
          </p:nvPr>
        </p:nvGraphicFramePr>
        <p:xfrm>
          <a:off x="838200" y="1155031"/>
          <a:ext cx="10748211" cy="4286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6978354"/>
      </p:ext>
    </p:extLst>
  </p:cSld>
  <p:clrMapOvr>
    <a:masterClrMapping/>
  </p:clrMapOvr>
  <mc:AlternateContent xmlns:mc="http://schemas.openxmlformats.org/markup-compatibility/2006" xmlns:p14="http://schemas.microsoft.com/office/powerpoint/2010/main">
    <mc:Choice Requires="p14">
      <p:transition spd="slow" p14:dur="2000" advTm="19191"/>
    </mc:Choice>
    <mc:Fallback xmlns="">
      <p:transition spd="slow" advTm="1919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ED89DA-C231-47DE-BF2E-EE25FA548669}"/>
              </a:ext>
            </a:extLst>
          </p:cNvPr>
          <p:cNvSpPr>
            <a:spLocks noGrp="1"/>
          </p:cNvSpPr>
          <p:nvPr>
            <p:ph sz="quarter" idx="14"/>
          </p:nvPr>
        </p:nvSpPr>
        <p:spPr>
          <a:xfrm>
            <a:off x="838199" y="1549672"/>
            <a:ext cx="6636026" cy="4699350"/>
          </a:xfrm>
        </p:spPr>
        <p:txBody>
          <a:bodyPr>
            <a:normAutofit/>
          </a:bodyPr>
          <a:lstStyle/>
          <a:p>
            <a:r>
              <a:rPr lang="en-AU" sz="2000" b="1" dirty="0">
                <a:solidFill>
                  <a:schemeClr val="tx1">
                    <a:lumMod val="85000"/>
                    <a:lumOff val="15000"/>
                  </a:schemeClr>
                </a:solidFill>
              </a:rPr>
              <a:t>Classroom materials fee: </a:t>
            </a:r>
            <a:r>
              <a:rPr lang="en-AU" sz="2000" dirty="0">
                <a:solidFill>
                  <a:schemeClr val="tx1">
                    <a:lumMod val="85000"/>
                    <a:lumOff val="15000"/>
                  </a:schemeClr>
                </a:solidFill>
              </a:rPr>
              <a:t>$100 </a:t>
            </a:r>
          </a:p>
          <a:p>
            <a:endParaRPr lang="en-AU" b="1" dirty="0">
              <a:solidFill>
                <a:schemeClr val="tx1">
                  <a:lumMod val="85000"/>
                  <a:lumOff val="15000"/>
                </a:schemeClr>
              </a:solidFill>
            </a:endParaRPr>
          </a:p>
          <a:p>
            <a:r>
              <a:rPr lang="en-AU" sz="2000" b="1" dirty="0">
                <a:solidFill>
                  <a:schemeClr val="tx1">
                    <a:lumMod val="85000"/>
                    <a:lumOff val="15000"/>
                  </a:schemeClr>
                </a:solidFill>
              </a:rPr>
              <a:t>You will also need to source: </a:t>
            </a:r>
          </a:p>
          <a:p>
            <a:pPr marL="285750" indent="-285750">
              <a:buClr>
                <a:srgbClr val="F26522"/>
              </a:buClr>
              <a:buFont typeface="Courier New" panose="02070309020205020404" pitchFamily="49" charset="0"/>
              <a:buChar char="o"/>
            </a:pPr>
            <a:r>
              <a:rPr lang="en-AU" dirty="0">
                <a:solidFill>
                  <a:schemeClr val="tx1">
                    <a:lumMod val="85000"/>
                    <a:lumOff val="15000"/>
                  </a:schemeClr>
                </a:solidFill>
              </a:rPr>
              <a:t>Stationery supplies, folders etc</a:t>
            </a:r>
          </a:p>
          <a:p>
            <a:pPr lvl="1">
              <a:buClr>
                <a:srgbClr val="F26522"/>
              </a:buClr>
              <a:buFont typeface="Courier New" panose="02070309020205020404" pitchFamily="49" charset="0"/>
              <a:buChar char="o"/>
            </a:pPr>
            <a:r>
              <a:rPr lang="en-AU" dirty="0">
                <a:solidFill>
                  <a:schemeClr val="tx1">
                    <a:lumMod val="85000"/>
                    <a:lumOff val="15000"/>
                  </a:schemeClr>
                </a:solidFill>
              </a:rPr>
              <a:t>Basic sewing kit</a:t>
            </a:r>
          </a:p>
          <a:p>
            <a:pPr lvl="1">
              <a:buClr>
                <a:srgbClr val="F26522"/>
              </a:buClr>
              <a:buFont typeface="Courier New" panose="02070309020205020404" pitchFamily="49" charset="0"/>
              <a:buChar char="o"/>
            </a:pPr>
            <a:r>
              <a:rPr lang="en-AU" dirty="0">
                <a:solidFill>
                  <a:schemeClr val="tx1">
                    <a:lumMod val="85000"/>
                    <a:lumOff val="15000"/>
                  </a:schemeClr>
                </a:solidFill>
              </a:rPr>
              <a:t>Patternmaking rulers</a:t>
            </a:r>
          </a:p>
          <a:p>
            <a:pPr lvl="1">
              <a:buClr>
                <a:srgbClr val="F26522"/>
              </a:buClr>
              <a:buFont typeface="Courier New" panose="02070309020205020404" pitchFamily="49" charset="0"/>
              <a:buChar char="o"/>
            </a:pPr>
            <a:r>
              <a:rPr lang="en-AU" dirty="0">
                <a:solidFill>
                  <a:schemeClr val="tx1">
                    <a:lumMod val="85000"/>
                    <a:lumOff val="15000"/>
                  </a:schemeClr>
                </a:solidFill>
              </a:rPr>
              <a:t>Scissors for cutting fabrics</a:t>
            </a:r>
          </a:p>
          <a:p>
            <a:pPr lvl="1">
              <a:buClr>
                <a:srgbClr val="F26522"/>
              </a:buClr>
              <a:buFont typeface="Courier New" panose="02070309020205020404" pitchFamily="49" charset="0"/>
              <a:buChar char="o"/>
            </a:pPr>
            <a:r>
              <a:rPr lang="en-AU" dirty="0">
                <a:solidFill>
                  <a:schemeClr val="tx1">
                    <a:lumMod val="85000"/>
                    <a:lumOff val="15000"/>
                  </a:schemeClr>
                </a:solidFill>
              </a:rPr>
              <a:t>Scissors for cutting card and paper</a:t>
            </a:r>
          </a:p>
          <a:p>
            <a:pPr lvl="1">
              <a:buClr>
                <a:srgbClr val="F26522"/>
              </a:buClr>
              <a:buFont typeface="Courier New" panose="02070309020205020404" pitchFamily="49" charset="0"/>
              <a:buChar char="o"/>
            </a:pPr>
            <a:r>
              <a:rPr lang="en-AU" dirty="0">
                <a:solidFill>
                  <a:schemeClr val="tx1">
                    <a:lumMod val="85000"/>
                    <a:lumOff val="15000"/>
                  </a:schemeClr>
                </a:solidFill>
              </a:rPr>
              <a:t>Access to a computer and internet</a:t>
            </a:r>
          </a:p>
          <a:p>
            <a:pPr lvl="1">
              <a:buClr>
                <a:srgbClr val="F26522"/>
              </a:buClr>
              <a:buFont typeface="Courier New" panose="02070309020205020404" pitchFamily="49" charset="0"/>
              <a:buChar char="o"/>
            </a:pPr>
            <a:r>
              <a:rPr lang="en-AU" dirty="0">
                <a:solidFill>
                  <a:schemeClr val="tx1">
                    <a:lumMod val="85000"/>
                    <a:lumOff val="15000"/>
                  </a:schemeClr>
                </a:solidFill>
              </a:rPr>
              <a:t>Desirable Books –</a:t>
            </a:r>
          </a:p>
          <a:p>
            <a:pPr lvl="2">
              <a:buClr>
                <a:srgbClr val="F26522"/>
              </a:buClr>
            </a:pPr>
            <a:r>
              <a:rPr lang="en-AU" dirty="0">
                <a:solidFill>
                  <a:schemeClr val="tx1">
                    <a:lumMod val="85000"/>
                    <a:lumOff val="15000"/>
                  </a:schemeClr>
                </a:solidFill>
              </a:rPr>
              <a:t>Patternmaking for Fashion Design (Helen Armstrong),</a:t>
            </a:r>
          </a:p>
          <a:p>
            <a:pPr lvl="2">
              <a:buClr>
                <a:srgbClr val="F26522"/>
              </a:buClr>
            </a:pPr>
            <a:r>
              <a:rPr lang="en-AU" dirty="0">
                <a:solidFill>
                  <a:schemeClr val="tx1">
                    <a:lumMod val="85000"/>
                    <a:lumOff val="15000"/>
                  </a:schemeClr>
                </a:solidFill>
              </a:rPr>
              <a:t>The Fashion Design Manual 2 (Pamela </a:t>
            </a:r>
            <a:r>
              <a:rPr lang="en-AU" dirty="0" err="1">
                <a:solidFill>
                  <a:schemeClr val="tx1">
                    <a:lumMod val="85000"/>
                    <a:lumOff val="15000"/>
                  </a:schemeClr>
                </a:solidFill>
              </a:rPr>
              <a:t>Stecker</a:t>
            </a:r>
            <a:r>
              <a:rPr lang="en-AU" dirty="0">
                <a:solidFill>
                  <a:schemeClr val="tx1">
                    <a:lumMod val="85000"/>
                    <a:lumOff val="15000"/>
                  </a:schemeClr>
                </a:solidFill>
              </a:rPr>
              <a:t>)</a:t>
            </a:r>
          </a:p>
          <a:p>
            <a:pPr lvl="1">
              <a:buClr>
                <a:srgbClr val="F26522"/>
              </a:buClr>
              <a:buFont typeface="Courier New" panose="02070309020205020404" pitchFamily="49" charset="0"/>
              <a:buChar char="o"/>
            </a:pPr>
            <a:r>
              <a:rPr lang="en-AU" dirty="0">
                <a:solidFill>
                  <a:schemeClr val="tx1">
                    <a:lumMod val="85000"/>
                    <a:lumOff val="15000"/>
                  </a:schemeClr>
                </a:solidFill>
              </a:rPr>
              <a:t>Fabrics for garments</a:t>
            </a:r>
          </a:p>
          <a:p>
            <a:pPr lvl="1">
              <a:buClr>
                <a:srgbClr val="F26522"/>
              </a:buClr>
              <a:buFont typeface="Courier New" panose="02070309020205020404" pitchFamily="49" charset="0"/>
              <a:buChar char="o"/>
            </a:pPr>
            <a:r>
              <a:rPr lang="en-AU" dirty="0">
                <a:solidFill>
                  <a:schemeClr val="tx1">
                    <a:lumMod val="85000"/>
                    <a:lumOff val="15000"/>
                  </a:schemeClr>
                </a:solidFill>
              </a:rPr>
              <a:t>And other items listed on the 2023 Supply List</a:t>
            </a:r>
          </a:p>
          <a:p>
            <a:endParaRPr lang="en-AU" dirty="0">
              <a:solidFill>
                <a:schemeClr val="tx1">
                  <a:lumMod val="85000"/>
                  <a:lumOff val="15000"/>
                </a:schemeClr>
              </a:solidFill>
            </a:endParaRPr>
          </a:p>
        </p:txBody>
      </p:sp>
      <p:sp>
        <p:nvSpPr>
          <p:cNvPr id="3" name="Title 2">
            <a:extLst>
              <a:ext uri="{FF2B5EF4-FFF2-40B4-BE49-F238E27FC236}">
                <a16:creationId xmlns:a16="http://schemas.microsoft.com/office/drawing/2014/main" id="{214BD54D-1AB0-49D8-BF9E-45409453649B}"/>
              </a:ext>
            </a:extLst>
          </p:cNvPr>
          <p:cNvSpPr>
            <a:spLocks noGrp="1"/>
          </p:cNvSpPr>
          <p:nvPr>
            <p:ph type="title"/>
          </p:nvPr>
        </p:nvSpPr>
        <p:spPr>
          <a:xfrm>
            <a:off x="838199" y="365126"/>
            <a:ext cx="10023765" cy="1084534"/>
          </a:xfrm>
        </p:spPr>
        <p:txBody>
          <a:bodyPr>
            <a:normAutofit/>
          </a:bodyPr>
          <a:lstStyle/>
          <a:p>
            <a:r>
              <a:rPr lang="en-AU" dirty="0"/>
              <a:t>Course Fees and Associated Costs</a:t>
            </a:r>
            <a:br>
              <a:rPr lang="en-AU" dirty="0"/>
            </a:br>
            <a:r>
              <a:rPr lang="en-AU" sz="2000" dirty="0"/>
              <a:t>(approximate)</a:t>
            </a:r>
          </a:p>
        </p:txBody>
      </p:sp>
      <p:pic>
        <p:nvPicPr>
          <p:cNvPr id="6" name="Picture Placeholder 6">
            <a:extLst>
              <a:ext uri="{FF2B5EF4-FFF2-40B4-BE49-F238E27FC236}">
                <a16:creationId xmlns:a16="http://schemas.microsoft.com/office/drawing/2014/main" id="{1D341DFD-0CCD-4A17-ABBB-4F68D4210BDA}"/>
              </a:ext>
            </a:extLst>
          </p:cNvPr>
          <p:cNvPicPr>
            <a:picLocks noChangeAspect="1"/>
          </p:cNvPicPr>
          <p:nvPr/>
        </p:nvPicPr>
        <p:blipFill>
          <a:blip r:embed="rId3">
            <a:extLst>
              <a:ext uri="{28A0092B-C50C-407E-A947-70E740481C1C}">
                <a14:useLocalDpi xmlns:a14="http://schemas.microsoft.com/office/drawing/2010/main" val="0"/>
              </a:ext>
            </a:extLst>
          </a:blip>
          <a:srcRect t="752" b="752"/>
          <a:stretch/>
        </p:blipFill>
        <p:spPr>
          <a:xfrm>
            <a:off x="7256599" y="1549672"/>
            <a:ext cx="4097201" cy="3659939"/>
          </a:xfrm>
          <a:custGeom>
            <a:avLst/>
            <a:gdLst>
              <a:gd name="connsiteX0" fmla="*/ 1624643 w 3984398"/>
              <a:gd name="connsiteY0" fmla="*/ 0 h 3559175"/>
              <a:gd name="connsiteX1" fmla="*/ 1685035 w 3984398"/>
              <a:gd name="connsiteY1" fmla="*/ 0 h 3559175"/>
              <a:gd name="connsiteX2" fmla="*/ 3957305 w 3984398"/>
              <a:gd name="connsiteY2" fmla="*/ 1924899 h 3559175"/>
              <a:gd name="connsiteX3" fmla="*/ 2923082 w 3984398"/>
              <a:gd name="connsiteY3" fmla="*/ 3230810 h 3559175"/>
              <a:gd name="connsiteX4" fmla="*/ 1885085 w 3984398"/>
              <a:gd name="connsiteY4" fmla="*/ 3559175 h 3559175"/>
              <a:gd name="connsiteX5" fmla="*/ 118603 w 3984398"/>
              <a:gd name="connsiteY5" fmla="*/ 2155132 h 3559175"/>
              <a:gd name="connsiteX6" fmla="*/ 103505 w 3984398"/>
              <a:gd name="connsiteY6" fmla="*/ 951126 h 3559175"/>
              <a:gd name="connsiteX7" fmla="*/ 1624643 w 3984398"/>
              <a:gd name="connsiteY7" fmla="*/ 0 h 355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4398" h="3559175">
                <a:moveTo>
                  <a:pt x="1624643" y="0"/>
                </a:moveTo>
                <a:cubicBezTo>
                  <a:pt x="1643515" y="0"/>
                  <a:pt x="1662388" y="0"/>
                  <a:pt x="1685035" y="0"/>
                </a:cubicBezTo>
                <a:cubicBezTo>
                  <a:pt x="2681512" y="0"/>
                  <a:pt x="4206424" y="720893"/>
                  <a:pt x="3957305" y="1924899"/>
                </a:cubicBezTo>
                <a:cubicBezTo>
                  <a:pt x="3851618" y="2453302"/>
                  <a:pt x="3364703" y="2947737"/>
                  <a:pt x="2923082" y="3230810"/>
                </a:cubicBezTo>
                <a:cubicBezTo>
                  <a:pt x="2575825" y="3453494"/>
                  <a:pt x="2221019" y="3559175"/>
                  <a:pt x="1885085" y="3559175"/>
                </a:cubicBezTo>
                <a:cubicBezTo>
                  <a:pt x="1111306" y="3559175"/>
                  <a:pt x="431889" y="3011900"/>
                  <a:pt x="118603" y="2155132"/>
                </a:cubicBezTo>
                <a:cubicBezTo>
                  <a:pt x="-21055" y="1770152"/>
                  <a:pt x="-51251" y="1332332"/>
                  <a:pt x="103505" y="951126"/>
                </a:cubicBezTo>
                <a:cubicBezTo>
                  <a:pt x="345075" y="366108"/>
                  <a:pt x="990521" y="18872"/>
                  <a:pt x="1624643" y="0"/>
                </a:cubicBezTo>
                <a:close/>
              </a:path>
            </a:pathLst>
          </a:custGeom>
          <a:solidFill>
            <a:schemeClr val="bg1">
              <a:lumMod val="75000"/>
            </a:schemeClr>
          </a:solidFill>
        </p:spPr>
      </p:pic>
      <p:sp>
        <p:nvSpPr>
          <p:cNvPr id="5" name="Text Placeholder 4">
            <a:extLst>
              <a:ext uri="{FF2B5EF4-FFF2-40B4-BE49-F238E27FC236}">
                <a16:creationId xmlns:a16="http://schemas.microsoft.com/office/drawing/2014/main" id="{1564B6FA-9C40-4D33-ACD9-B9002DB77EFA}"/>
              </a:ext>
            </a:extLst>
          </p:cNvPr>
          <p:cNvSpPr>
            <a:spLocks noGrp="1"/>
          </p:cNvSpPr>
          <p:nvPr>
            <p:ph type="body" sz="quarter" idx="16"/>
          </p:nvPr>
        </p:nvSpPr>
        <p:spPr>
          <a:xfrm>
            <a:off x="7333895" y="1648389"/>
            <a:ext cx="3668400" cy="3304800"/>
          </a:xfrm>
        </p:spPr>
        <p:txBody>
          <a:bodyPr/>
          <a:lstStyle/>
          <a:p>
            <a:r>
              <a:rPr lang="en-AU" dirty="0"/>
              <a:t>  </a:t>
            </a:r>
          </a:p>
        </p:txBody>
      </p:sp>
    </p:spTree>
    <p:extLst>
      <p:ext uri="{BB962C8B-B14F-4D97-AF65-F5344CB8AC3E}">
        <p14:creationId xmlns:p14="http://schemas.microsoft.com/office/powerpoint/2010/main" val="2693521467"/>
      </p:ext>
    </p:extLst>
  </p:cSld>
  <p:clrMapOvr>
    <a:masterClrMapping/>
  </p:clrMapOvr>
  <mc:AlternateContent xmlns:mc="http://schemas.openxmlformats.org/markup-compatibility/2006" xmlns:p14="http://schemas.microsoft.com/office/powerpoint/2010/main">
    <mc:Choice Requires="p14">
      <p:transition spd="slow" p14:dur="2000" advTm="67055"/>
    </mc:Choice>
    <mc:Fallback xmlns="">
      <p:transition spd="slow" advTm="6705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ED89DA-C231-47DE-BF2E-EE25FA548669}"/>
              </a:ext>
            </a:extLst>
          </p:cNvPr>
          <p:cNvSpPr>
            <a:spLocks noGrp="1"/>
          </p:cNvSpPr>
          <p:nvPr>
            <p:ph sz="quarter" idx="14"/>
          </p:nvPr>
        </p:nvSpPr>
        <p:spPr>
          <a:xfrm>
            <a:off x="838200" y="1825625"/>
            <a:ext cx="6480000" cy="1738985"/>
          </a:xfrm>
        </p:spPr>
        <p:txBody>
          <a:bodyPr>
            <a:normAutofit/>
          </a:bodyPr>
          <a:lstStyle/>
          <a:p>
            <a:r>
              <a:rPr lang="en-AU" sz="2400" b="1" dirty="0">
                <a:solidFill>
                  <a:schemeClr val="tx1">
                    <a:lumMod val="85000"/>
                    <a:lumOff val="15000"/>
                  </a:schemeClr>
                </a:solidFill>
              </a:rPr>
              <a:t>Desirable off campus equipment</a:t>
            </a:r>
          </a:p>
          <a:p>
            <a:endParaRPr lang="en-AU" sz="2000" dirty="0">
              <a:solidFill>
                <a:schemeClr val="tx1">
                  <a:lumMod val="85000"/>
                  <a:lumOff val="15000"/>
                </a:schemeClr>
              </a:solidFill>
            </a:endParaRPr>
          </a:p>
          <a:p>
            <a:r>
              <a:rPr lang="en-AU" sz="2000" dirty="0">
                <a:solidFill>
                  <a:schemeClr val="tx1">
                    <a:lumMod val="85000"/>
                    <a:lumOff val="15000"/>
                  </a:schemeClr>
                </a:solidFill>
              </a:rPr>
              <a:t>In order to practice your skills it is desirable for you to have access to the following items outside of TAFE:</a:t>
            </a:r>
          </a:p>
        </p:txBody>
      </p:sp>
      <p:sp>
        <p:nvSpPr>
          <p:cNvPr id="3" name="Title 2">
            <a:extLst>
              <a:ext uri="{FF2B5EF4-FFF2-40B4-BE49-F238E27FC236}">
                <a16:creationId xmlns:a16="http://schemas.microsoft.com/office/drawing/2014/main" id="{214BD54D-1AB0-49D8-BF9E-45409453649B}"/>
              </a:ext>
            </a:extLst>
          </p:cNvPr>
          <p:cNvSpPr>
            <a:spLocks noGrp="1"/>
          </p:cNvSpPr>
          <p:nvPr>
            <p:ph type="title"/>
          </p:nvPr>
        </p:nvSpPr>
        <p:spPr>
          <a:xfrm>
            <a:off x="838199" y="365125"/>
            <a:ext cx="10023765" cy="1325563"/>
          </a:xfrm>
        </p:spPr>
        <p:txBody>
          <a:bodyPr>
            <a:normAutofit/>
          </a:bodyPr>
          <a:lstStyle/>
          <a:p>
            <a:r>
              <a:rPr lang="en-AU" sz="4000" dirty="0"/>
              <a:t>Course Fees and Associated Costs</a:t>
            </a:r>
          </a:p>
        </p:txBody>
      </p:sp>
      <p:sp>
        <p:nvSpPr>
          <p:cNvPr id="6" name="Content Placeholder 1">
            <a:extLst>
              <a:ext uri="{FF2B5EF4-FFF2-40B4-BE49-F238E27FC236}">
                <a16:creationId xmlns:a16="http://schemas.microsoft.com/office/drawing/2014/main" id="{8FE1F066-3819-4FB8-B408-8FA2AD0A9830}"/>
              </a:ext>
            </a:extLst>
          </p:cNvPr>
          <p:cNvSpPr txBox="1">
            <a:spLocks/>
          </p:cNvSpPr>
          <p:nvPr/>
        </p:nvSpPr>
        <p:spPr>
          <a:xfrm>
            <a:off x="1532091" y="3239144"/>
            <a:ext cx="3984398" cy="2235224"/>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800" kern="1200">
                <a:solidFill>
                  <a:schemeClr val="accent1"/>
                </a:solidFill>
                <a:latin typeface="+mn-lt"/>
                <a:ea typeface="+mn-ea"/>
                <a:cs typeface="+mn-cs"/>
              </a:defRPr>
            </a:lvl1pPr>
            <a:lvl2pPr marL="288000" marR="0" indent="-2880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2pPr>
            <a:lvl3pPr marL="576000" marR="0" indent="-288000" algn="l" defTabSz="914400" rtl="0" eaLnBrk="1" fontAlgn="auto" latinLnBrk="0" hangingPunct="1">
              <a:lnSpc>
                <a:spcPct val="90000"/>
              </a:lnSpc>
              <a:spcBef>
                <a:spcPts val="600"/>
              </a:spcBef>
              <a:spcAft>
                <a:spcPts val="0"/>
              </a:spcAft>
              <a:buClrTx/>
              <a:buSzTx/>
              <a:buFont typeface="Courier New" panose="02070309020205020404" pitchFamily="49" charset="0"/>
              <a:buChar char="o"/>
              <a:tabLst/>
              <a:defRPr sz="1800" kern="1200">
                <a:solidFill>
                  <a:schemeClr val="tx1"/>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800" b="0" kern="1200">
                <a:solidFill>
                  <a:schemeClr val="tx1"/>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9pPr>
          </a:lstStyle>
          <a:p>
            <a:endParaRPr lang="en-AU" sz="2000" dirty="0">
              <a:solidFill>
                <a:schemeClr val="tx1">
                  <a:lumMod val="85000"/>
                  <a:lumOff val="15000"/>
                </a:schemeClr>
              </a:solidFill>
            </a:endParaRPr>
          </a:p>
          <a:p>
            <a:pPr marL="285750" indent="-285750">
              <a:buClr>
                <a:srgbClr val="F26522"/>
              </a:buClr>
              <a:buFont typeface="Courier New" panose="02070309020205020404" pitchFamily="49" charset="0"/>
              <a:buChar char="o"/>
            </a:pPr>
            <a:r>
              <a:rPr lang="en-AU" sz="2000" dirty="0">
                <a:solidFill>
                  <a:srgbClr val="363436"/>
                </a:solidFill>
              </a:rPr>
              <a:t>A sewing machine</a:t>
            </a:r>
          </a:p>
          <a:p>
            <a:pPr marL="285750" indent="-285750">
              <a:buClr>
                <a:srgbClr val="F26522"/>
              </a:buClr>
              <a:buFont typeface="Courier New" panose="02070309020205020404" pitchFamily="49" charset="0"/>
              <a:buChar char="o"/>
            </a:pPr>
            <a:r>
              <a:rPr lang="en-AU" sz="2000" dirty="0">
                <a:solidFill>
                  <a:srgbClr val="363436"/>
                </a:solidFill>
              </a:rPr>
              <a:t>An iron</a:t>
            </a:r>
          </a:p>
          <a:p>
            <a:pPr marL="285750" indent="-285750">
              <a:buClr>
                <a:srgbClr val="F26522"/>
              </a:buClr>
              <a:buFont typeface="Courier New" panose="02070309020205020404" pitchFamily="49" charset="0"/>
              <a:buChar char="o"/>
            </a:pPr>
            <a:r>
              <a:rPr lang="en-AU" sz="2000" dirty="0">
                <a:solidFill>
                  <a:srgbClr val="363436"/>
                </a:solidFill>
              </a:rPr>
              <a:t>An ironing board</a:t>
            </a:r>
          </a:p>
          <a:p>
            <a:pPr marL="285750" indent="-285750">
              <a:buClr>
                <a:srgbClr val="F26522"/>
              </a:buClr>
              <a:buFont typeface="Courier New" panose="02070309020205020404" pitchFamily="49" charset="0"/>
              <a:buChar char="o"/>
            </a:pPr>
            <a:r>
              <a:rPr lang="en-AU" sz="2000" dirty="0">
                <a:solidFill>
                  <a:srgbClr val="363436"/>
                </a:solidFill>
              </a:rPr>
              <a:t>A large table</a:t>
            </a:r>
          </a:p>
          <a:p>
            <a:pPr marL="285750" indent="-285750">
              <a:buClr>
                <a:srgbClr val="F26522"/>
              </a:buClr>
              <a:buFont typeface="Courier New" panose="02070309020205020404" pitchFamily="49" charset="0"/>
              <a:buChar char="o"/>
            </a:pPr>
            <a:r>
              <a:rPr lang="en-AU" sz="2000" dirty="0">
                <a:solidFill>
                  <a:srgbClr val="363436"/>
                </a:solidFill>
              </a:rPr>
              <a:t>Laptop or computer</a:t>
            </a:r>
          </a:p>
          <a:p>
            <a:pPr marL="285750" indent="-285750">
              <a:buClr>
                <a:srgbClr val="F26522"/>
              </a:buClr>
              <a:buFont typeface="Courier New" panose="02070309020205020404" pitchFamily="49" charset="0"/>
              <a:buChar char="o"/>
            </a:pPr>
            <a:endParaRPr lang="en-AU" sz="2000" dirty="0">
              <a:solidFill>
                <a:srgbClr val="363436"/>
              </a:solidFill>
            </a:endParaRPr>
          </a:p>
        </p:txBody>
      </p:sp>
    </p:spTree>
    <p:extLst>
      <p:ext uri="{BB962C8B-B14F-4D97-AF65-F5344CB8AC3E}">
        <p14:creationId xmlns:p14="http://schemas.microsoft.com/office/powerpoint/2010/main" val="1294157201"/>
      </p:ext>
    </p:extLst>
  </p:cSld>
  <p:clrMapOvr>
    <a:masterClrMapping/>
  </p:clrMapOvr>
  <mc:AlternateContent xmlns:mc="http://schemas.openxmlformats.org/markup-compatibility/2006" xmlns:p14="http://schemas.microsoft.com/office/powerpoint/2010/main">
    <mc:Choice Requires="p14">
      <p:transition spd="slow" p14:dur="2000" advTm="21058"/>
    </mc:Choice>
    <mc:Fallback xmlns="">
      <p:transition spd="slow" advTm="2105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4BD54D-1AB0-49D8-BF9E-45409453649B}"/>
              </a:ext>
            </a:extLst>
          </p:cNvPr>
          <p:cNvSpPr>
            <a:spLocks noGrp="1"/>
          </p:cNvSpPr>
          <p:nvPr>
            <p:ph type="title"/>
          </p:nvPr>
        </p:nvSpPr>
        <p:spPr>
          <a:xfrm>
            <a:off x="838200" y="365125"/>
            <a:ext cx="10515600" cy="1325563"/>
          </a:xfrm>
        </p:spPr>
        <p:txBody>
          <a:bodyPr anchor="ctr">
            <a:normAutofit/>
          </a:bodyPr>
          <a:lstStyle/>
          <a:p>
            <a:r>
              <a:rPr lang="en-AU"/>
              <a:t>Employment Opportunities</a:t>
            </a:r>
          </a:p>
        </p:txBody>
      </p:sp>
      <p:graphicFrame>
        <p:nvGraphicFramePr>
          <p:cNvPr id="8" name="Content Placeholder 1">
            <a:extLst>
              <a:ext uri="{FF2B5EF4-FFF2-40B4-BE49-F238E27FC236}">
                <a16:creationId xmlns:a16="http://schemas.microsoft.com/office/drawing/2014/main" id="{1ACBE53C-B5A7-40CC-BBE9-20930CCF6621}"/>
              </a:ext>
            </a:extLst>
          </p:cNvPr>
          <p:cNvGraphicFramePr>
            <a:graphicFrameLocks noGrp="1"/>
          </p:cNvGraphicFramePr>
          <p:nvPr>
            <p:ph sz="quarter" idx="14"/>
            <p:extLst>
              <p:ext uri="{D42A27DB-BD31-4B8C-83A1-F6EECF244321}">
                <p14:modId xmlns:p14="http://schemas.microsoft.com/office/powerpoint/2010/main" val="2491676820"/>
              </p:ext>
            </p:extLst>
          </p:nvPr>
        </p:nvGraphicFramePr>
        <p:xfrm>
          <a:off x="838200" y="1825625"/>
          <a:ext cx="10515600" cy="4125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3259860"/>
      </p:ext>
    </p:extLst>
  </p:cSld>
  <p:clrMapOvr>
    <a:masterClrMapping/>
  </p:clrMapOvr>
  <mc:AlternateContent xmlns:mc="http://schemas.openxmlformats.org/markup-compatibility/2006" xmlns:p14="http://schemas.microsoft.com/office/powerpoint/2010/main">
    <mc:Choice Requires="p14">
      <p:transition spd="slow" p14:dur="2000" advTm="24456"/>
    </mc:Choice>
    <mc:Fallback xmlns="">
      <p:transition spd="slow" advTm="2445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4BD54D-1AB0-49D8-BF9E-45409453649B}"/>
              </a:ext>
            </a:extLst>
          </p:cNvPr>
          <p:cNvSpPr>
            <a:spLocks noGrp="1"/>
          </p:cNvSpPr>
          <p:nvPr>
            <p:ph type="title"/>
          </p:nvPr>
        </p:nvSpPr>
        <p:spPr>
          <a:xfrm>
            <a:off x="838200" y="365125"/>
            <a:ext cx="6480000" cy="1325563"/>
          </a:xfrm>
        </p:spPr>
        <p:txBody>
          <a:bodyPr anchor="ctr">
            <a:normAutofit/>
          </a:bodyPr>
          <a:lstStyle/>
          <a:p>
            <a:r>
              <a:rPr lang="en-AU" dirty="0"/>
              <a:t>Further Study</a:t>
            </a:r>
          </a:p>
        </p:txBody>
      </p:sp>
      <p:graphicFrame>
        <p:nvGraphicFramePr>
          <p:cNvPr id="5" name="Content Placeholder 1">
            <a:extLst>
              <a:ext uri="{FF2B5EF4-FFF2-40B4-BE49-F238E27FC236}">
                <a16:creationId xmlns:a16="http://schemas.microsoft.com/office/drawing/2014/main" id="{5F717B4F-73E1-4FB0-A51A-9045B71F19EB}"/>
              </a:ext>
            </a:extLst>
          </p:cNvPr>
          <p:cNvGraphicFramePr>
            <a:graphicFrameLocks noGrp="1"/>
          </p:cNvGraphicFramePr>
          <p:nvPr>
            <p:ph sz="quarter" idx="14"/>
            <p:extLst>
              <p:ext uri="{D42A27DB-BD31-4B8C-83A1-F6EECF244321}">
                <p14:modId xmlns:p14="http://schemas.microsoft.com/office/powerpoint/2010/main" val="3630916625"/>
              </p:ext>
            </p:extLst>
          </p:nvPr>
        </p:nvGraphicFramePr>
        <p:xfrm>
          <a:off x="838200" y="1690688"/>
          <a:ext cx="10646044" cy="37163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0682673"/>
      </p:ext>
    </p:extLst>
  </p:cSld>
  <p:clrMapOvr>
    <a:masterClrMapping/>
  </p:clrMapOvr>
  <mc:AlternateContent xmlns:mc="http://schemas.openxmlformats.org/markup-compatibility/2006" xmlns:p14="http://schemas.microsoft.com/office/powerpoint/2010/main">
    <mc:Choice Requires="p14">
      <p:transition spd="slow" p14:dur="2000" advTm="38832"/>
    </mc:Choice>
    <mc:Fallback xmlns="">
      <p:transition spd="slow" advTm="3883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B14811-08E8-4A32-BD9F-50BDA5B351C1}"/>
              </a:ext>
            </a:extLst>
          </p:cNvPr>
          <p:cNvSpPr>
            <a:spLocks noGrp="1"/>
          </p:cNvSpPr>
          <p:nvPr>
            <p:ph sz="quarter" idx="14"/>
          </p:nvPr>
        </p:nvSpPr>
        <p:spPr>
          <a:xfrm>
            <a:off x="838200" y="1825625"/>
            <a:ext cx="6480000" cy="4125926"/>
          </a:xfrm>
        </p:spPr>
        <p:txBody>
          <a:bodyPr>
            <a:normAutofit/>
          </a:bodyPr>
          <a:lstStyle/>
          <a:p>
            <a:pPr lvl="1">
              <a:buClr>
                <a:srgbClr val="F26522"/>
              </a:buClr>
              <a:buFont typeface="Courier New" panose="02070309020205020404" pitchFamily="49" charset="0"/>
              <a:buChar char="o"/>
            </a:pPr>
            <a:r>
              <a:rPr lang="en-AU" sz="2000" dirty="0">
                <a:solidFill>
                  <a:srgbClr val="292929"/>
                </a:solidFill>
              </a:rPr>
              <a:t>Applications will open </a:t>
            </a:r>
            <a:r>
              <a:rPr lang="en-AU" sz="2000" dirty="0"/>
              <a:t>on Tuesday </a:t>
            </a:r>
            <a:r>
              <a:rPr lang="en-AU" sz="2000" b="1" dirty="0"/>
              <a:t>8</a:t>
            </a:r>
            <a:r>
              <a:rPr lang="en-AU" sz="2000" b="1" baseline="30000" dirty="0"/>
              <a:t>th</a:t>
            </a:r>
            <a:r>
              <a:rPr lang="en-AU" sz="2000" b="1" dirty="0"/>
              <a:t>  November 2022, 12pm midday.</a:t>
            </a:r>
            <a:endParaRPr lang="en-AU" sz="2000" dirty="0"/>
          </a:p>
          <a:p>
            <a:pPr lvl="1">
              <a:buClr>
                <a:srgbClr val="F26522"/>
              </a:buClr>
              <a:buFont typeface="Courier New" panose="02070309020205020404" pitchFamily="49" charset="0"/>
              <a:buChar char="o"/>
            </a:pPr>
            <a:endParaRPr lang="en-AU" sz="2000" dirty="0">
              <a:solidFill>
                <a:srgbClr val="292929"/>
              </a:solidFill>
            </a:endParaRPr>
          </a:p>
          <a:p>
            <a:pPr lvl="1">
              <a:buClr>
                <a:srgbClr val="F26522"/>
              </a:buClr>
              <a:buFont typeface="Courier New" panose="02070309020205020404" pitchFamily="49" charset="0"/>
              <a:buChar char="o"/>
            </a:pPr>
            <a:r>
              <a:rPr lang="en-AU" sz="2000" dirty="0">
                <a:solidFill>
                  <a:srgbClr val="292929"/>
                </a:solidFill>
              </a:rPr>
              <a:t>Visit our website and go to the apply &amp; enrol page and watch our </a:t>
            </a:r>
            <a:r>
              <a:rPr lang="en-AU" sz="2000" b="1" dirty="0">
                <a:solidFill>
                  <a:srgbClr val="292929"/>
                </a:solidFill>
              </a:rPr>
              <a:t>Applying at TasTAFE </a:t>
            </a:r>
            <a:r>
              <a:rPr lang="en-AU" sz="2000" dirty="0">
                <a:solidFill>
                  <a:srgbClr val="292929"/>
                </a:solidFill>
              </a:rPr>
              <a:t>presentation.</a:t>
            </a:r>
          </a:p>
          <a:p>
            <a:pPr lvl="1">
              <a:buClr>
                <a:srgbClr val="F26522"/>
              </a:buClr>
              <a:buFont typeface="Courier New" panose="02070309020205020404" pitchFamily="49" charset="0"/>
              <a:buChar char="o"/>
            </a:pPr>
            <a:endParaRPr lang="en-AU" sz="2000" dirty="0">
              <a:solidFill>
                <a:srgbClr val="292929"/>
              </a:solidFill>
            </a:endParaRPr>
          </a:p>
          <a:p>
            <a:pPr lvl="1">
              <a:buClr>
                <a:srgbClr val="F26522"/>
              </a:buClr>
              <a:buFont typeface="Courier New" panose="02070309020205020404" pitchFamily="49" charset="0"/>
              <a:buChar char="o"/>
            </a:pPr>
            <a:r>
              <a:rPr lang="en-AU" sz="2000" dirty="0">
                <a:solidFill>
                  <a:srgbClr val="292929"/>
                </a:solidFill>
              </a:rPr>
              <a:t>After you have submitted your application keep an eye on your emails as we will advise the outcome of  your application or if we need further information from you.</a:t>
            </a:r>
          </a:p>
        </p:txBody>
      </p:sp>
      <p:sp>
        <p:nvSpPr>
          <p:cNvPr id="3" name="Title 2">
            <a:extLst>
              <a:ext uri="{FF2B5EF4-FFF2-40B4-BE49-F238E27FC236}">
                <a16:creationId xmlns:a16="http://schemas.microsoft.com/office/drawing/2014/main" id="{2CC7DEAA-5872-4FC0-BC4C-FF2197C3FF1F}"/>
              </a:ext>
            </a:extLst>
          </p:cNvPr>
          <p:cNvSpPr>
            <a:spLocks noGrp="1"/>
          </p:cNvSpPr>
          <p:nvPr>
            <p:ph type="title"/>
          </p:nvPr>
        </p:nvSpPr>
        <p:spPr>
          <a:xfrm>
            <a:off x="838200" y="365125"/>
            <a:ext cx="6480000" cy="1325563"/>
          </a:xfrm>
        </p:spPr>
        <p:txBody>
          <a:bodyPr anchor="ctr">
            <a:normAutofit/>
          </a:bodyPr>
          <a:lstStyle/>
          <a:p>
            <a:r>
              <a:rPr lang="en-AU" sz="4000" dirty="0"/>
              <a:t>The Application Process</a:t>
            </a:r>
            <a:br>
              <a:rPr lang="en-AU" sz="4000" dirty="0"/>
            </a:br>
            <a:endParaRPr lang="en-AU" sz="4000" dirty="0"/>
          </a:p>
        </p:txBody>
      </p:sp>
      <p:pic>
        <p:nvPicPr>
          <p:cNvPr id="6" name="Picture 4">
            <a:extLst>
              <a:ext uri="{FF2B5EF4-FFF2-40B4-BE49-F238E27FC236}">
                <a16:creationId xmlns:a16="http://schemas.microsoft.com/office/drawing/2014/main" id="{F2C0C12F-263C-4144-89B1-CF4AE381A2DF}"/>
              </a:ext>
            </a:extLst>
          </p:cNvPr>
          <p:cNvPicPr>
            <a:picLocks noChangeAspect="1"/>
          </p:cNvPicPr>
          <p:nvPr/>
        </p:nvPicPr>
        <p:blipFill rotWithShape="1">
          <a:blip r:embed="rId3">
            <a:extLst>
              <a:ext uri="{28A0092B-C50C-407E-A947-70E740481C1C}">
                <a14:useLocalDpi xmlns:a14="http://schemas.microsoft.com/office/drawing/2010/main" val="0"/>
              </a:ext>
            </a:extLst>
          </a:blip>
          <a:srcRect l="30341" t="11026" r="3951" b="-11026"/>
          <a:stretch/>
        </p:blipFill>
        <p:spPr>
          <a:xfrm>
            <a:off x="7669123" y="1298892"/>
            <a:ext cx="3984398" cy="3559175"/>
          </a:xfrm>
          <a:custGeom>
            <a:avLst/>
            <a:gdLst>
              <a:gd name="connsiteX0" fmla="*/ 1624643 w 3984398"/>
              <a:gd name="connsiteY0" fmla="*/ 0 h 3559175"/>
              <a:gd name="connsiteX1" fmla="*/ 1685035 w 3984398"/>
              <a:gd name="connsiteY1" fmla="*/ 0 h 3559175"/>
              <a:gd name="connsiteX2" fmla="*/ 3957305 w 3984398"/>
              <a:gd name="connsiteY2" fmla="*/ 1924899 h 3559175"/>
              <a:gd name="connsiteX3" fmla="*/ 2923082 w 3984398"/>
              <a:gd name="connsiteY3" fmla="*/ 3230810 h 3559175"/>
              <a:gd name="connsiteX4" fmla="*/ 1885085 w 3984398"/>
              <a:gd name="connsiteY4" fmla="*/ 3559175 h 3559175"/>
              <a:gd name="connsiteX5" fmla="*/ 118603 w 3984398"/>
              <a:gd name="connsiteY5" fmla="*/ 2155132 h 3559175"/>
              <a:gd name="connsiteX6" fmla="*/ 103505 w 3984398"/>
              <a:gd name="connsiteY6" fmla="*/ 951126 h 3559175"/>
              <a:gd name="connsiteX7" fmla="*/ 1624643 w 3984398"/>
              <a:gd name="connsiteY7" fmla="*/ 0 h 355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4398" h="3559175">
                <a:moveTo>
                  <a:pt x="1624643" y="0"/>
                </a:moveTo>
                <a:cubicBezTo>
                  <a:pt x="1643515" y="0"/>
                  <a:pt x="1662388" y="0"/>
                  <a:pt x="1685035" y="0"/>
                </a:cubicBezTo>
                <a:cubicBezTo>
                  <a:pt x="2681512" y="0"/>
                  <a:pt x="4206424" y="720893"/>
                  <a:pt x="3957305" y="1924899"/>
                </a:cubicBezTo>
                <a:cubicBezTo>
                  <a:pt x="3851618" y="2453302"/>
                  <a:pt x="3364703" y="2947737"/>
                  <a:pt x="2923082" y="3230810"/>
                </a:cubicBezTo>
                <a:cubicBezTo>
                  <a:pt x="2575825" y="3453494"/>
                  <a:pt x="2221019" y="3559175"/>
                  <a:pt x="1885085" y="3559175"/>
                </a:cubicBezTo>
                <a:cubicBezTo>
                  <a:pt x="1111306" y="3559175"/>
                  <a:pt x="431889" y="3011900"/>
                  <a:pt x="118603" y="2155132"/>
                </a:cubicBezTo>
                <a:cubicBezTo>
                  <a:pt x="-21055" y="1770152"/>
                  <a:pt x="-51251" y="1332332"/>
                  <a:pt x="103505" y="951126"/>
                </a:cubicBezTo>
                <a:cubicBezTo>
                  <a:pt x="345075" y="366108"/>
                  <a:pt x="990521" y="18872"/>
                  <a:pt x="1624643" y="0"/>
                </a:cubicBezTo>
                <a:close/>
              </a:path>
            </a:pathLst>
          </a:custGeom>
          <a:noFill/>
        </p:spPr>
      </p:pic>
      <p:sp>
        <p:nvSpPr>
          <p:cNvPr id="9" name="Text Placeholder 4">
            <a:extLst>
              <a:ext uri="{FF2B5EF4-FFF2-40B4-BE49-F238E27FC236}">
                <a16:creationId xmlns:a16="http://schemas.microsoft.com/office/drawing/2014/main" id="{5B53A1DF-FFF9-436C-A79E-CDEBACE6AF72}"/>
              </a:ext>
            </a:extLst>
          </p:cNvPr>
          <p:cNvSpPr>
            <a:spLocks noGrp="1"/>
          </p:cNvSpPr>
          <p:nvPr>
            <p:ph type="body" sz="quarter" idx="16"/>
          </p:nvPr>
        </p:nvSpPr>
        <p:spPr>
          <a:xfrm>
            <a:off x="7835261" y="1553267"/>
            <a:ext cx="3668400" cy="3304800"/>
          </a:xfrm>
        </p:spPr>
        <p:txBody>
          <a:bodyPr/>
          <a:lstStyle/>
          <a:p>
            <a:endParaRPr lang="en-US"/>
          </a:p>
        </p:txBody>
      </p:sp>
    </p:spTree>
    <p:extLst>
      <p:ext uri="{BB962C8B-B14F-4D97-AF65-F5344CB8AC3E}">
        <p14:creationId xmlns:p14="http://schemas.microsoft.com/office/powerpoint/2010/main" val="4288134792"/>
      </p:ext>
    </p:extLst>
  </p:cSld>
  <p:clrMapOvr>
    <a:masterClrMapping/>
  </p:clrMapOvr>
  <mc:AlternateContent xmlns:mc="http://schemas.openxmlformats.org/markup-compatibility/2006" xmlns:p14="http://schemas.microsoft.com/office/powerpoint/2010/main">
    <mc:Choice Requires="p14">
      <p:transition spd="slow" p14:dur="2000" advTm="28344"/>
    </mc:Choice>
    <mc:Fallback xmlns="">
      <p:transition spd="slow" advTm="2834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ED89DA-C231-47DE-BF2E-EE25FA548669}"/>
              </a:ext>
            </a:extLst>
          </p:cNvPr>
          <p:cNvSpPr>
            <a:spLocks noGrp="1"/>
          </p:cNvSpPr>
          <p:nvPr>
            <p:ph sz="quarter" idx="14"/>
          </p:nvPr>
        </p:nvSpPr>
        <p:spPr>
          <a:xfrm>
            <a:off x="838199" y="1553267"/>
            <a:ext cx="6681063" cy="4398284"/>
          </a:xfrm>
        </p:spPr>
        <p:txBody>
          <a:bodyPr/>
          <a:lstStyle/>
          <a:p>
            <a:r>
              <a:rPr lang="en-AU" dirty="0">
                <a:solidFill>
                  <a:schemeClr val="tx1">
                    <a:lumMod val="85000"/>
                    <a:lumOff val="15000"/>
                  </a:schemeClr>
                </a:solidFill>
              </a:rPr>
              <a:t>If you need assistance or support during your time at TasTAFE, please don’t hesitate to contact one of Student Counsellors or Disability Liaison Officers for help.   </a:t>
            </a:r>
          </a:p>
          <a:p>
            <a:r>
              <a:rPr lang="en-AU" dirty="0">
                <a:solidFill>
                  <a:schemeClr val="tx1">
                    <a:lumMod val="85000"/>
                    <a:lumOff val="15000"/>
                  </a:schemeClr>
                </a:solidFill>
              </a:rPr>
              <a:t>We offer a range of student services including:</a:t>
            </a:r>
          </a:p>
          <a:p>
            <a:pPr marL="285750" indent="-285750">
              <a:buClr>
                <a:srgbClr val="F26522"/>
              </a:buClr>
              <a:buFont typeface="Courier New" panose="02070309020205020404" pitchFamily="49" charset="0"/>
              <a:buChar char="o"/>
            </a:pPr>
            <a:r>
              <a:rPr lang="en-AU" dirty="0">
                <a:solidFill>
                  <a:schemeClr val="tx1">
                    <a:lumMod val="85000"/>
                    <a:lumOff val="15000"/>
                  </a:schemeClr>
                </a:solidFill>
              </a:rPr>
              <a:t>support with additional literacy and numeracy </a:t>
            </a:r>
          </a:p>
          <a:p>
            <a:pPr marL="285750" indent="-285750">
              <a:buClr>
                <a:srgbClr val="F26522"/>
              </a:buClr>
              <a:buFont typeface="Courier New" panose="02070309020205020404" pitchFamily="49" charset="0"/>
              <a:buChar char="o"/>
            </a:pPr>
            <a:r>
              <a:rPr lang="en-AU" dirty="0">
                <a:solidFill>
                  <a:schemeClr val="tx1">
                    <a:lumMod val="85000"/>
                    <a:lumOff val="15000"/>
                  </a:schemeClr>
                </a:solidFill>
              </a:rPr>
              <a:t>study skills</a:t>
            </a:r>
          </a:p>
          <a:p>
            <a:pPr marL="285750" indent="-285750">
              <a:buClr>
                <a:srgbClr val="F26522"/>
              </a:buClr>
              <a:buFont typeface="Courier New" panose="02070309020205020404" pitchFamily="49" charset="0"/>
              <a:buChar char="o"/>
            </a:pPr>
            <a:r>
              <a:rPr lang="en-AU" dirty="0">
                <a:solidFill>
                  <a:schemeClr val="tx1">
                    <a:lumMod val="85000"/>
                    <a:lumOff val="15000"/>
                  </a:schemeClr>
                </a:solidFill>
              </a:rPr>
              <a:t>advice about financial assistance</a:t>
            </a:r>
          </a:p>
          <a:p>
            <a:pPr marL="285750" indent="-285750">
              <a:buClr>
                <a:srgbClr val="F26522"/>
              </a:buClr>
              <a:buFont typeface="Courier New" panose="02070309020205020404" pitchFamily="49" charset="0"/>
              <a:buChar char="o"/>
            </a:pPr>
            <a:r>
              <a:rPr lang="en-AU" dirty="0">
                <a:solidFill>
                  <a:schemeClr val="tx1">
                    <a:lumMod val="85000"/>
                    <a:lumOff val="15000"/>
                  </a:schemeClr>
                </a:solidFill>
              </a:rPr>
              <a:t>counselling</a:t>
            </a:r>
          </a:p>
          <a:p>
            <a:pPr marL="285750" indent="-285750">
              <a:buClr>
                <a:srgbClr val="F26522"/>
              </a:buClr>
              <a:buFont typeface="Courier New" panose="02070309020205020404" pitchFamily="49" charset="0"/>
              <a:buChar char="o"/>
            </a:pPr>
            <a:r>
              <a:rPr lang="en-AU" dirty="0">
                <a:solidFill>
                  <a:schemeClr val="tx1">
                    <a:lumMod val="85000"/>
                    <a:lumOff val="15000"/>
                  </a:schemeClr>
                </a:solidFill>
              </a:rPr>
              <a:t>disability support </a:t>
            </a:r>
          </a:p>
          <a:p>
            <a:pPr marL="285750" indent="-285750">
              <a:buClr>
                <a:srgbClr val="F26522"/>
              </a:buClr>
              <a:buFont typeface="Courier New" panose="02070309020205020404" pitchFamily="49" charset="0"/>
              <a:buChar char="o"/>
            </a:pPr>
            <a:r>
              <a:rPr lang="en-AU" dirty="0">
                <a:solidFill>
                  <a:schemeClr val="tx1">
                    <a:lumMod val="85000"/>
                    <a:lumOff val="15000"/>
                  </a:schemeClr>
                </a:solidFill>
              </a:rPr>
              <a:t>career planning</a:t>
            </a:r>
            <a:br>
              <a:rPr lang="en-AU" dirty="0">
                <a:solidFill>
                  <a:schemeClr val="tx1">
                    <a:lumMod val="85000"/>
                    <a:lumOff val="15000"/>
                  </a:schemeClr>
                </a:solidFill>
              </a:rPr>
            </a:br>
            <a:endParaRPr lang="en-AU" dirty="0">
              <a:solidFill>
                <a:schemeClr val="tx1">
                  <a:lumMod val="85000"/>
                  <a:lumOff val="15000"/>
                </a:schemeClr>
              </a:solidFill>
            </a:endParaRPr>
          </a:p>
          <a:p>
            <a:r>
              <a:rPr lang="en-AU" dirty="0">
                <a:solidFill>
                  <a:schemeClr val="tx1">
                    <a:lumMod val="85000"/>
                    <a:lumOff val="15000"/>
                  </a:schemeClr>
                </a:solidFill>
              </a:rPr>
              <a:t>Call 1300 655 307 to make an appointment or visit the student support section on our website.</a:t>
            </a:r>
          </a:p>
          <a:p>
            <a:endParaRPr lang="en-AU" dirty="0">
              <a:solidFill>
                <a:schemeClr val="tx1">
                  <a:lumMod val="85000"/>
                  <a:lumOff val="15000"/>
                </a:schemeClr>
              </a:solidFill>
            </a:endParaRPr>
          </a:p>
        </p:txBody>
      </p:sp>
      <p:sp>
        <p:nvSpPr>
          <p:cNvPr id="3" name="Title 2">
            <a:extLst>
              <a:ext uri="{FF2B5EF4-FFF2-40B4-BE49-F238E27FC236}">
                <a16:creationId xmlns:a16="http://schemas.microsoft.com/office/drawing/2014/main" id="{214BD54D-1AB0-49D8-BF9E-45409453649B}"/>
              </a:ext>
            </a:extLst>
          </p:cNvPr>
          <p:cNvSpPr>
            <a:spLocks noGrp="1"/>
          </p:cNvSpPr>
          <p:nvPr>
            <p:ph type="title"/>
          </p:nvPr>
        </p:nvSpPr>
        <p:spPr>
          <a:xfrm>
            <a:off x="838200" y="365125"/>
            <a:ext cx="6480000" cy="1325563"/>
          </a:xfrm>
        </p:spPr>
        <p:txBody>
          <a:bodyPr/>
          <a:lstStyle/>
          <a:p>
            <a:r>
              <a:rPr lang="en-AU" dirty="0"/>
              <a:t>Student Support</a:t>
            </a:r>
          </a:p>
        </p:txBody>
      </p:sp>
      <p:pic>
        <p:nvPicPr>
          <p:cNvPr id="7" name="Picture Placeholder 6">
            <a:extLst>
              <a:ext uri="{FF2B5EF4-FFF2-40B4-BE49-F238E27FC236}">
                <a16:creationId xmlns:a16="http://schemas.microsoft.com/office/drawing/2014/main" id="{FE96DF57-777B-4643-98EB-35DE0C80D5F0}"/>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2682" r="12682"/>
          <a:stretch>
            <a:fillRect/>
          </a:stretch>
        </p:blipFill>
        <p:spPr/>
      </p:pic>
      <p:sp>
        <p:nvSpPr>
          <p:cNvPr id="5" name="Text Placeholder 4">
            <a:extLst>
              <a:ext uri="{FF2B5EF4-FFF2-40B4-BE49-F238E27FC236}">
                <a16:creationId xmlns:a16="http://schemas.microsoft.com/office/drawing/2014/main" id="{1564B6FA-9C40-4D33-ACD9-B9002DB77EFA}"/>
              </a:ext>
            </a:extLst>
          </p:cNvPr>
          <p:cNvSpPr>
            <a:spLocks noGrp="1"/>
          </p:cNvSpPr>
          <p:nvPr>
            <p:ph type="body" sz="quarter" idx="16"/>
          </p:nvPr>
        </p:nvSpPr>
        <p:spPr/>
        <p:txBody>
          <a:bodyPr/>
          <a:lstStyle/>
          <a:p>
            <a:r>
              <a:rPr lang="en-AU" dirty="0"/>
              <a:t>  </a:t>
            </a:r>
          </a:p>
        </p:txBody>
      </p:sp>
    </p:spTree>
    <p:extLst>
      <p:ext uri="{BB962C8B-B14F-4D97-AF65-F5344CB8AC3E}">
        <p14:creationId xmlns:p14="http://schemas.microsoft.com/office/powerpoint/2010/main" val="4184050772"/>
      </p:ext>
    </p:extLst>
  </p:cSld>
  <p:clrMapOvr>
    <a:masterClrMapping/>
  </p:clrMapOvr>
  <mc:AlternateContent xmlns:mc="http://schemas.openxmlformats.org/markup-compatibility/2006" xmlns:p14="http://schemas.microsoft.com/office/powerpoint/2010/main">
    <mc:Choice Requires="p14">
      <p:transition spd="slow" p14:dur="2000" advTm="45192"/>
    </mc:Choice>
    <mc:Fallback xmlns="">
      <p:transition spd="slow" advTm="4519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C02CC5A9-8F99-4D52-8C46-C3395D1ECF3C}"/>
              </a:ext>
            </a:extLst>
          </p:cNvPr>
          <p:cNvSpPr txBox="1">
            <a:spLocks/>
          </p:cNvSpPr>
          <p:nvPr/>
        </p:nvSpPr>
        <p:spPr>
          <a:xfrm>
            <a:off x="5842000" y="1690688"/>
            <a:ext cx="5765800" cy="4125926"/>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800" kern="1200">
                <a:solidFill>
                  <a:schemeClr val="accent1"/>
                </a:solidFill>
                <a:latin typeface="+mn-lt"/>
                <a:ea typeface="+mn-ea"/>
                <a:cs typeface="+mn-cs"/>
              </a:defRPr>
            </a:lvl1pPr>
            <a:lvl2pPr marL="288000" marR="0" indent="-2880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2pPr>
            <a:lvl3pPr marL="576000" marR="0" indent="-288000" algn="l" defTabSz="914400" rtl="0" eaLnBrk="1" fontAlgn="auto" latinLnBrk="0" hangingPunct="1">
              <a:lnSpc>
                <a:spcPct val="90000"/>
              </a:lnSpc>
              <a:spcBef>
                <a:spcPts val="600"/>
              </a:spcBef>
              <a:spcAft>
                <a:spcPts val="0"/>
              </a:spcAft>
              <a:buClrTx/>
              <a:buSzTx/>
              <a:buFont typeface="Courier New" panose="02070309020205020404" pitchFamily="49" charset="0"/>
              <a:buChar char="o"/>
              <a:tabLst/>
              <a:defRPr sz="1800" kern="1200">
                <a:solidFill>
                  <a:schemeClr val="tx1"/>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800" b="0" kern="1200">
                <a:solidFill>
                  <a:schemeClr val="tx1"/>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9pPr>
          </a:lstStyle>
          <a:p>
            <a:pPr lvl="1"/>
            <a:endParaRPr lang="en-AU" dirty="0"/>
          </a:p>
          <a:p>
            <a:pPr lvl="1"/>
            <a:endParaRPr lang="en-AU" dirty="0"/>
          </a:p>
          <a:p>
            <a:endParaRPr lang="en-AU" dirty="0">
              <a:solidFill>
                <a:schemeClr val="tx1">
                  <a:lumMod val="85000"/>
                  <a:lumOff val="15000"/>
                </a:schemeClr>
              </a:solidFill>
            </a:endParaRPr>
          </a:p>
        </p:txBody>
      </p:sp>
      <p:graphicFrame>
        <p:nvGraphicFramePr>
          <p:cNvPr id="9" name="Diagram 8">
            <a:extLst>
              <a:ext uri="{FF2B5EF4-FFF2-40B4-BE49-F238E27FC236}">
                <a16:creationId xmlns:a16="http://schemas.microsoft.com/office/drawing/2014/main" id="{90D4C073-45F3-41A7-B73B-4A849528F765}"/>
              </a:ext>
            </a:extLst>
          </p:cNvPr>
          <p:cNvGraphicFramePr/>
          <p:nvPr>
            <p:extLst>
              <p:ext uri="{D42A27DB-BD31-4B8C-83A1-F6EECF244321}">
                <p14:modId xmlns:p14="http://schemas.microsoft.com/office/powerpoint/2010/main" val="1633925911"/>
              </p:ext>
            </p:extLst>
          </p:nvPr>
        </p:nvGraphicFramePr>
        <p:xfrm>
          <a:off x="2683109" y="1716022"/>
          <a:ext cx="4788209" cy="3451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Title 2">
            <a:extLst>
              <a:ext uri="{FF2B5EF4-FFF2-40B4-BE49-F238E27FC236}">
                <a16:creationId xmlns:a16="http://schemas.microsoft.com/office/drawing/2014/main" id="{F1847339-D908-48DB-B758-0F5703444B5D}"/>
              </a:ext>
            </a:extLst>
          </p:cNvPr>
          <p:cNvSpPr>
            <a:spLocks noGrp="1"/>
          </p:cNvSpPr>
          <p:nvPr>
            <p:ph type="title"/>
          </p:nvPr>
        </p:nvSpPr>
        <p:spPr>
          <a:xfrm>
            <a:off x="400627" y="400436"/>
            <a:ext cx="8324273" cy="803275"/>
          </a:xfrm>
        </p:spPr>
        <p:txBody>
          <a:bodyPr>
            <a:normAutofit/>
          </a:bodyPr>
          <a:lstStyle/>
          <a:p>
            <a:r>
              <a:rPr lang="en-AU" sz="4000" dirty="0"/>
              <a:t>Course Information</a:t>
            </a:r>
          </a:p>
        </p:txBody>
      </p:sp>
      <p:graphicFrame>
        <p:nvGraphicFramePr>
          <p:cNvPr id="31" name="Diagram 30">
            <a:extLst>
              <a:ext uri="{FF2B5EF4-FFF2-40B4-BE49-F238E27FC236}">
                <a16:creationId xmlns:a16="http://schemas.microsoft.com/office/drawing/2014/main" id="{3F640C77-D9DC-41FE-B988-332B8A47FB48}"/>
              </a:ext>
            </a:extLst>
          </p:cNvPr>
          <p:cNvGraphicFramePr/>
          <p:nvPr>
            <p:extLst>
              <p:ext uri="{D42A27DB-BD31-4B8C-83A1-F6EECF244321}">
                <p14:modId xmlns:p14="http://schemas.microsoft.com/office/powerpoint/2010/main" val="1475053348"/>
              </p:ext>
            </p:extLst>
          </p:nvPr>
        </p:nvGraphicFramePr>
        <p:xfrm>
          <a:off x="7471318" y="986250"/>
          <a:ext cx="4623221" cy="49108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Diagram 10">
            <a:extLst>
              <a:ext uri="{FF2B5EF4-FFF2-40B4-BE49-F238E27FC236}">
                <a16:creationId xmlns:a16="http://schemas.microsoft.com/office/drawing/2014/main" id="{D6C57C25-23CB-458C-94DD-65719C96F9A1}"/>
              </a:ext>
            </a:extLst>
          </p:cNvPr>
          <p:cNvGraphicFramePr/>
          <p:nvPr>
            <p:extLst>
              <p:ext uri="{D42A27DB-BD31-4B8C-83A1-F6EECF244321}">
                <p14:modId xmlns:p14="http://schemas.microsoft.com/office/powerpoint/2010/main" val="2739206538"/>
              </p:ext>
            </p:extLst>
          </p:nvPr>
        </p:nvGraphicFramePr>
        <p:xfrm>
          <a:off x="-215124" y="1764436"/>
          <a:ext cx="3382070" cy="332912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325332176"/>
      </p:ext>
    </p:extLst>
  </p:cSld>
  <p:clrMapOvr>
    <a:masterClrMapping/>
  </p:clrMapOvr>
  <mc:AlternateContent xmlns:mc="http://schemas.openxmlformats.org/markup-compatibility/2006" xmlns:p14="http://schemas.microsoft.com/office/powerpoint/2010/main">
    <mc:Choice Requires="p14">
      <p:transition spd="slow" p14:dur="2000" advTm="22719"/>
    </mc:Choice>
    <mc:Fallback xmlns="">
      <p:transition spd="slow" advTm="2271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3640EE30-E1A7-4950-926B-0F95F49C3C16}"/>
              </a:ext>
            </a:extLst>
          </p:cNvPr>
          <p:cNvSpPr txBox="1">
            <a:spLocks/>
          </p:cNvSpPr>
          <p:nvPr/>
        </p:nvSpPr>
        <p:spPr>
          <a:xfrm>
            <a:off x="2623127" y="110836"/>
            <a:ext cx="6714837" cy="5876637"/>
          </a:xfrm>
          <a:prstGeom prst="rect">
            <a:avLst/>
          </a:prstGeom>
          <a:blipFill>
            <a:blip r:embed="rId3"/>
            <a:stretch>
              <a:fillRect t="945" b="945"/>
            </a:stretch>
          </a:blipFill>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800" kern="1200">
                <a:solidFill>
                  <a:schemeClr val="accent1"/>
                </a:solidFill>
                <a:latin typeface="+mn-lt"/>
                <a:ea typeface="+mn-ea"/>
                <a:cs typeface="+mn-cs"/>
              </a:defRPr>
            </a:lvl1pPr>
            <a:lvl2pPr marL="288000" marR="0" indent="-2880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2pPr>
            <a:lvl3pPr marL="576000" marR="0" indent="-288000" algn="l" defTabSz="914400" rtl="0" eaLnBrk="1" fontAlgn="auto" latinLnBrk="0" hangingPunct="1">
              <a:lnSpc>
                <a:spcPct val="90000"/>
              </a:lnSpc>
              <a:spcBef>
                <a:spcPts val="600"/>
              </a:spcBef>
              <a:spcAft>
                <a:spcPts val="0"/>
              </a:spcAft>
              <a:buClrTx/>
              <a:buSzTx/>
              <a:buFont typeface="Courier New" panose="02070309020205020404" pitchFamily="49" charset="0"/>
              <a:buChar char="o"/>
              <a:tabLst/>
              <a:defRPr sz="1800" kern="1200">
                <a:solidFill>
                  <a:schemeClr val="tx1"/>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800" b="0" kern="1200">
                <a:solidFill>
                  <a:schemeClr val="tx1"/>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9pPr>
          </a:lstStyle>
          <a:p>
            <a:endParaRPr lang="en-AU" dirty="0"/>
          </a:p>
        </p:txBody>
      </p:sp>
      <p:sp>
        <p:nvSpPr>
          <p:cNvPr id="4" name="TextBox 3">
            <a:extLst>
              <a:ext uri="{FF2B5EF4-FFF2-40B4-BE49-F238E27FC236}">
                <a16:creationId xmlns:a16="http://schemas.microsoft.com/office/drawing/2014/main" id="{9E7F1F27-B4EB-4272-A30A-F2FCB231DE25}"/>
              </a:ext>
            </a:extLst>
          </p:cNvPr>
          <p:cNvSpPr txBox="1"/>
          <p:nvPr/>
        </p:nvSpPr>
        <p:spPr>
          <a:xfrm>
            <a:off x="3389746" y="1921164"/>
            <a:ext cx="4978400" cy="1477328"/>
          </a:xfrm>
          <a:prstGeom prst="rect">
            <a:avLst/>
          </a:prstGeom>
          <a:noFill/>
        </p:spPr>
        <p:txBody>
          <a:bodyPr wrap="square" rtlCol="0">
            <a:spAutoFit/>
          </a:bodyPr>
          <a:lstStyle/>
          <a:p>
            <a:pPr algn="ctr"/>
            <a:r>
              <a:rPr lang="en-AU" dirty="0">
                <a:solidFill>
                  <a:schemeClr val="bg1"/>
                </a:solidFill>
              </a:rPr>
              <a:t>Thank you for your interest!</a:t>
            </a:r>
          </a:p>
          <a:p>
            <a:pPr algn="ctr"/>
            <a:r>
              <a:rPr lang="en-AU" dirty="0">
                <a:solidFill>
                  <a:schemeClr val="bg1"/>
                </a:solidFill>
              </a:rPr>
              <a:t>If you have more questions send them to:</a:t>
            </a:r>
            <a:br>
              <a:rPr lang="en-AU" dirty="0">
                <a:solidFill>
                  <a:schemeClr val="bg1"/>
                </a:solidFill>
              </a:rPr>
            </a:br>
            <a:endParaRPr lang="en-AU" dirty="0">
              <a:solidFill>
                <a:schemeClr val="bg1"/>
              </a:solidFill>
            </a:endParaRPr>
          </a:p>
          <a:p>
            <a:pPr algn="ctr"/>
            <a:r>
              <a:rPr lang="en-AU" b="1" dirty="0">
                <a:solidFill>
                  <a:schemeClr val="bg1"/>
                </a:solidFill>
              </a:rPr>
              <a:t>creativeindustries@tastafe.tas.edu.au</a:t>
            </a:r>
          </a:p>
          <a:p>
            <a:pPr algn="ctr"/>
            <a:endParaRPr lang="en-AU" b="1" dirty="0">
              <a:solidFill>
                <a:schemeClr val="bg1"/>
              </a:solidFill>
            </a:endParaRPr>
          </a:p>
        </p:txBody>
      </p:sp>
      <p:sp>
        <p:nvSpPr>
          <p:cNvPr id="2" name="TextBox 1">
            <a:extLst>
              <a:ext uri="{FF2B5EF4-FFF2-40B4-BE49-F238E27FC236}">
                <a16:creationId xmlns:a16="http://schemas.microsoft.com/office/drawing/2014/main" id="{62BF8E58-D0D6-4DB0-8679-EC3E45D6EF4B}"/>
              </a:ext>
            </a:extLst>
          </p:cNvPr>
          <p:cNvSpPr txBox="1"/>
          <p:nvPr/>
        </p:nvSpPr>
        <p:spPr>
          <a:xfrm>
            <a:off x="3862137" y="3645568"/>
            <a:ext cx="3934326" cy="707886"/>
          </a:xfrm>
          <a:prstGeom prst="rect">
            <a:avLst/>
          </a:prstGeom>
          <a:noFill/>
        </p:spPr>
        <p:txBody>
          <a:bodyPr wrap="square" rtlCol="0">
            <a:spAutoFit/>
          </a:bodyPr>
          <a:lstStyle/>
          <a:p>
            <a:pPr algn="ctr"/>
            <a:r>
              <a:rPr lang="en-AU" sz="2000" dirty="0">
                <a:solidFill>
                  <a:schemeClr val="bg1"/>
                </a:solidFill>
              </a:rPr>
              <a:t>Please view the </a:t>
            </a:r>
            <a:br>
              <a:rPr lang="en-AU" sz="2000" dirty="0">
                <a:solidFill>
                  <a:schemeClr val="bg1"/>
                </a:solidFill>
              </a:rPr>
            </a:br>
            <a:r>
              <a:rPr lang="en-AU" sz="2000" dirty="0">
                <a:solidFill>
                  <a:schemeClr val="bg1"/>
                </a:solidFill>
              </a:rPr>
              <a:t>Frequently Asked Questions</a:t>
            </a:r>
          </a:p>
        </p:txBody>
      </p:sp>
    </p:spTree>
    <p:extLst>
      <p:ext uri="{BB962C8B-B14F-4D97-AF65-F5344CB8AC3E}">
        <p14:creationId xmlns:p14="http://schemas.microsoft.com/office/powerpoint/2010/main" val="4254801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8F554AA-9397-44A8-B4BD-C6DD72BEB42F}"/>
              </a:ext>
            </a:extLst>
          </p:cNvPr>
          <p:cNvGraphicFramePr>
            <a:graphicFrameLocks noGrp="1"/>
          </p:cNvGraphicFramePr>
          <p:nvPr>
            <p:extLst>
              <p:ext uri="{D42A27DB-BD31-4B8C-83A1-F6EECF244321}">
                <p14:modId xmlns:p14="http://schemas.microsoft.com/office/powerpoint/2010/main" val="3949293558"/>
              </p:ext>
            </p:extLst>
          </p:nvPr>
        </p:nvGraphicFramePr>
        <p:xfrm>
          <a:off x="421104" y="110364"/>
          <a:ext cx="11249527" cy="1435100"/>
        </p:xfrm>
        <a:graphic>
          <a:graphicData uri="http://schemas.openxmlformats.org/drawingml/2006/table">
            <a:tbl>
              <a:tblPr>
                <a:tableStyleId>{5C22544A-7EE6-4342-B048-85BDC9FD1C3A}</a:tableStyleId>
              </a:tblPr>
              <a:tblGrid>
                <a:gridCol w="11249527">
                  <a:extLst>
                    <a:ext uri="{9D8B030D-6E8A-4147-A177-3AD203B41FA5}">
                      <a16:colId xmlns:a16="http://schemas.microsoft.com/office/drawing/2014/main" val="1209433746"/>
                    </a:ext>
                  </a:extLst>
                </a:gridCol>
              </a:tblGrid>
              <a:tr h="0">
                <a:tc>
                  <a:txBody>
                    <a:bodyPr/>
                    <a:lstStyle/>
                    <a:p>
                      <a:pPr marR="175895" algn="l">
                        <a:spcBef>
                          <a:spcPts val="0"/>
                        </a:spcBef>
                      </a:pPr>
                      <a:r>
                        <a:rPr lang="en-AU" sz="2800" spc="70" dirty="0">
                          <a:effectLst/>
                        </a:rPr>
                        <a:t>Frequently Asked Questions –  Studying Applied Fashion Design</a:t>
                      </a:r>
                      <a:endParaRPr lang="en-AU" sz="2800" b="1" spc="70" dirty="0">
                        <a:solidFill>
                          <a:srgbClr val="F26522"/>
                        </a:solidFill>
                        <a:effectLst/>
                        <a:latin typeface="Gill Sans MT Std Light" panose="020B0302020104020203" pitchFamily="34" charset="0"/>
                        <a:ea typeface="SimHei" panose="02010609060101010101" pitchFamily="49" charset="-122"/>
                        <a:cs typeface="Times New Roman" panose="02020603050405020304" pitchFamily="18" charset="0"/>
                      </a:endParaRPr>
                    </a:p>
                  </a:txBody>
                  <a:tcPr marL="0" marR="0" marT="504190" marB="504190">
                    <a:noFill/>
                  </a:tcPr>
                </a:tc>
                <a:extLst>
                  <a:ext uri="{0D108BD9-81ED-4DB2-BD59-A6C34878D82A}">
                    <a16:rowId xmlns:a16="http://schemas.microsoft.com/office/drawing/2014/main" val="4125710769"/>
                  </a:ext>
                </a:extLst>
              </a:tr>
            </a:tbl>
          </a:graphicData>
        </a:graphic>
      </p:graphicFrame>
      <p:sp>
        <p:nvSpPr>
          <p:cNvPr id="5" name="TextBox 4">
            <a:extLst>
              <a:ext uri="{FF2B5EF4-FFF2-40B4-BE49-F238E27FC236}">
                <a16:creationId xmlns:a16="http://schemas.microsoft.com/office/drawing/2014/main" id="{CB56A0B5-0DC6-44F5-8301-6401356C8EE4}"/>
              </a:ext>
            </a:extLst>
          </p:cNvPr>
          <p:cNvSpPr txBox="1"/>
          <p:nvPr/>
        </p:nvSpPr>
        <p:spPr>
          <a:xfrm>
            <a:off x="312820" y="1545464"/>
            <a:ext cx="11249527" cy="4070345"/>
          </a:xfrm>
          <a:prstGeom prst="rect">
            <a:avLst/>
          </a:prstGeom>
          <a:noFill/>
        </p:spPr>
        <p:txBody>
          <a:bodyPr wrap="square" rtlCol="0">
            <a:spAutoFit/>
          </a:bodyPr>
          <a:lstStyle/>
          <a:p>
            <a:pPr>
              <a:spcBef>
                <a:spcPts val="1200"/>
              </a:spcBef>
              <a:spcAft>
                <a:spcPts val="300"/>
              </a:spcAft>
            </a:pPr>
            <a:r>
              <a:rPr lang="en-AU" sz="1800" b="1" spc="30" dirty="0">
                <a:solidFill>
                  <a:srgbClr val="000000"/>
                </a:solidFill>
                <a:effectLst/>
                <a:latin typeface="Gill Sans MT Std Light" panose="020B0302020104020203" pitchFamily="34" charset="0"/>
                <a:ea typeface="SimHei" panose="02010609060101010101" pitchFamily="49" charset="-122"/>
                <a:cs typeface="Times New Roman" panose="02020603050405020304" pitchFamily="18" charset="0"/>
              </a:rPr>
              <a:t>Will there be an interview process?</a:t>
            </a:r>
          </a:p>
          <a:p>
            <a:pPr>
              <a:spcBef>
                <a:spcPts val="300"/>
              </a:spcBef>
              <a:spcAft>
                <a:spcPts val="600"/>
              </a:spcAft>
            </a:pPr>
            <a:r>
              <a:rPr lang="en-AU" sz="1800" spc="20" dirty="0">
                <a:effectLst/>
                <a:latin typeface="Gill Sans MT Std Light" panose="020B0302020104020203" pitchFamily="34" charset="0"/>
                <a:ea typeface="Gill Sans MT Std Light" panose="020B0302020104020203" pitchFamily="34" charset="0"/>
                <a:cs typeface="Times New Roman" panose="02020603050405020304" pitchFamily="18" charset="0"/>
              </a:rPr>
              <a:t>No.</a:t>
            </a:r>
          </a:p>
          <a:p>
            <a:pPr>
              <a:spcBef>
                <a:spcPts val="1200"/>
              </a:spcBef>
              <a:spcAft>
                <a:spcPts val="300"/>
              </a:spcAft>
            </a:pPr>
            <a:r>
              <a:rPr lang="en-AU" sz="1800" b="1" spc="30" dirty="0">
                <a:solidFill>
                  <a:srgbClr val="000000"/>
                </a:solidFill>
                <a:effectLst/>
                <a:latin typeface="Gill Sans MT Std Light" panose="020B0302020104020203" pitchFamily="34" charset="0"/>
                <a:ea typeface="SimHei" panose="02010609060101010101" pitchFamily="49" charset="-122"/>
                <a:cs typeface="Times New Roman" panose="02020603050405020304" pitchFamily="18" charset="0"/>
              </a:rPr>
              <a:t>What basic equipment do I need and should I purchase the equipment before the course starts? Or wait for the first lesson?</a:t>
            </a:r>
          </a:p>
          <a:p>
            <a:pPr>
              <a:spcBef>
                <a:spcPts val="300"/>
              </a:spcBef>
              <a:spcAft>
                <a:spcPts val="600"/>
              </a:spcAft>
            </a:pPr>
            <a:r>
              <a:rPr lang="en-AU" sz="1800" spc="20" dirty="0">
                <a:effectLst/>
                <a:latin typeface="Gill Sans MT Std Light" panose="020B0302020104020203" pitchFamily="34" charset="0"/>
                <a:ea typeface="Gill Sans MT Std Light" panose="020B0302020104020203" pitchFamily="34" charset="0"/>
                <a:cs typeface="Times New Roman" panose="02020603050405020304" pitchFamily="18" charset="0"/>
              </a:rPr>
              <a:t>A basic supply list will be available on the website. You do not need to purchase all of the items on the supply list if you are unfamiliar with them.  Please bring a </a:t>
            </a:r>
            <a:r>
              <a:rPr lang="en-AU" sz="1800" b="1" spc="20" dirty="0">
                <a:effectLst/>
                <a:latin typeface="Gill Sans MT Std Light" panose="020B0302020104020203" pitchFamily="34" charset="0"/>
                <a:ea typeface="Gill Sans MT Std Light" panose="020B0302020104020203" pitchFamily="34" charset="0"/>
                <a:cs typeface="Times New Roman" panose="02020603050405020304" pitchFamily="18" charset="0"/>
              </a:rPr>
              <a:t>basic sewing kit</a:t>
            </a:r>
            <a:r>
              <a:rPr lang="en-AU" sz="1800" spc="20" dirty="0">
                <a:effectLst/>
                <a:latin typeface="Gill Sans MT Std Light" panose="020B0302020104020203" pitchFamily="34" charset="0"/>
                <a:ea typeface="Gill Sans MT Std Light" panose="020B0302020104020203" pitchFamily="34" charset="0"/>
                <a:cs typeface="Times New Roman" panose="02020603050405020304" pitchFamily="18" charset="0"/>
              </a:rPr>
              <a:t> to class in the first week – this will include scissors, pins, measuring tape and </a:t>
            </a:r>
            <a:r>
              <a:rPr lang="en-AU" sz="1800" spc="20" dirty="0" err="1">
                <a:effectLst/>
                <a:latin typeface="Gill Sans MT Std Light" panose="020B0302020104020203" pitchFamily="34" charset="0"/>
                <a:ea typeface="Gill Sans MT Std Light" panose="020B0302020104020203" pitchFamily="34" charset="0"/>
                <a:cs typeface="Times New Roman" panose="02020603050405020304" pitchFamily="18" charset="0"/>
              </a:rPr>
              <a:t>unpicker</a:t>
            </a:r>
            <a:r>
              <a:rPr lang="en-AU" sz="1800" spc="20" dirty="0">
                <a:effectLst/>
                <a:latin typeface="Gill Sans MT Std Light" panose="020B0302020104020203" pitchFamily="34" charset="0"/>
                <a:ea typeface="Gill Sans MT Std Light" panose="020B0302020104020203" pitchFamily="34" charset="0"/>
                <a:cs typeface="Times New Roman" panose="02020603050405020304" pitchFamily="18" charset="0"/>
              </a:rPr>
              <a:t>/seam ripper, as well as a few pens, pencils and a notebook.  Your teacher will be able to go through the supply list with you before you purchase other items.</a:t>
            </a:r>
          </a:p>
          <a:p>
            <a:pPr>
              <a:spcBef>
                <a:spcPts val="1200"/>
              </a:spcBef>
              <a:spcAft>
                <a:spcPts val="300"/>
              </a:spcAft>
            </a:pPr>
            <a:r>
              <a:rPr lang="en-AU" sz="1800" b="1" spc="30" dirty="0">
                <a:solidFill>
                  <a:srgbClr val="000000"/>
                </a:solidFill>
                <a:effectLst/>
                <a:latin typeface="Gill Sans MT Std Light" panose="020B0302020104020203" pitchFamily="34" charset="0"/>
                <a:ea typeface="SimHei" panose="02010609060101010101" pitchFamily="49" charset="-122"/>
                <a:cs typeface="Times New Roman" panose="02020603050405020304" pitchFamily="18" charset="0"/>
              </a:rPr>
              <a:t>Do I need access to any special equipment outside of TAFE?</a:t>
            </a:r>
          </a:p>
          <a:p>
            <a:r>
              <a:rPr lang="en-AU" sz="1800" spc="20" dirty="0">
                <a:effectLst/>
                <a:latin typeface="Gill Sans MT Std Light" panose="020B0302020104020203" pitchFamily="34" charset="0"/>
                <a:ea typeface="Gill Sans MT Std Light" panose="020B0302020104020203" pitchFamily="34" charset="0"/>
                <a:cs typeface="Times New Roman" panose="02020603050405020304" pitchFamily="18" charset="0"/>
              </a:rPr>
              <a:t>It is desirable that you have access to a sewing machine, ironing board and iron and large table so that you can complete homework. If you do not have this equipment you may be able to borrow items from friends or family members during the course.</a:t>
            </a:r>
            <a:endParaRPr lang="en-AU" dirty="0"/>
          </a:p>
        </p:txBody>
      </p:sp>
    </p:spTree>
    <p:extLst>
      <p:ext uri="{BB962C8B-B14F-4D97-AF65-F5344CB8AC3E}">
        <p14:creationId xmlns:p14="http://schemas.microsoft.com/office/powerpoint/2010/main" val="3214484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75432E-D871-4AD4-B8C3-BC6526937D8E}"/>
              </a:ext>
            </a:extLst>
          </p:cNvPr>
          <p:cNvSpPr txBox="1"/>
          <p:nvPr/>
        </p:nvSpPr>
        <p:spPr>
          <a:xfrm>
            <a:off x="505326" y="223321"/>
            <a:ext cx="11321716" cy="5801588"/>
          </a:xfrm>
          <a:prstGeom prst="rect">
            <a:avLst/>
          </a:prstGeom>
          <a:noFill/>
        </p:spPr>
        <p:txBody>
          <a:bodyPr wrap="square" rtlCol="0">
            <a:spAutoFit/>
          </a:bodyPr>
          <a:lstStyle/>
          <a:p>
            <a:pPr>
              <a:spcBef>
                <a:spcPts val="1200"/>
              </a:spcBef>
              <a:spcAft>
                <a:spcPts val="300"/>
              </a:spcAft>
            </a:pPr>
            <a:r>
              <a:rPr lang="en-AU" sz="1800" b="1" spc="30" dirty="0">
                <a:solidFill>
                  <a:srgbClr val="000000"/>
                </a:solidFill>
                <a:effectLst/>
                <a:latin typeface="Gill Sans MT Std Light" panose="020B0302020104020203" pitchFamily="34" charset="0"/>
                <a:ea typeface="SimHei" panose="02010609060101010101" pitchFamily="49" charset="-122"/>
                <a:cs typeface="Times New Roman" panose="02020603050405020304" pitchFamily="18" charset="0"/>
              </a:rPr>
              <a:t>Do I need to purchase my own fabrics?</a:t>
            </a:r>
          </a:p>
          <a:p>
            <a:pPr>
              <a:spcBef>
                <a:spcPts val="300"/>
              </a:spcBef>
              <a:spcAft>
                <a:spcPts val="600"/>
              </a:spcAft>
            </a:pPr>
            <a:r>
              <a:rPr lang="en-AU" sz="1800" spc="20" dirty="0">
                <a:effectLst/>
                <a:latin typeface="Gill Sans MT Std Light" panose="020B0302020104020203" pitchFamily="34" charset="0"/>
                <a:ea typeface="Gill Sans MT Std Light" panose="020B0302020104020203" pitchFamily="34" charset="0"/>
                <a:cs typeface="Times New Roman" panose="02020603050405020304" pitchFamily="18" charset="0"/>
              </a:rPr>
              <a:t>We do have fabric in our workrooms for testing patterns and sample garments, however if you prefer your own choice of fabric in Certificate III, then you can purchase your own.  Staff will communicate to students when this is an option.  </a:t>
            </a:r>
          </a:p>
          <a:p>
            <a:pPr>
              <a:spcBef>
                <a:spcPts val="1200"/>
              </a:spcBef>
              <a:spcAft>
                <a:spcPts val="300"/>
              </a:spcAft>
            </a:pPr>
            <a:r>
              <a:rPr lang="en-AU" sz="1800" b="1" spc="30" dirty="0">
                <a:solidFill>
                  <a:srgbClr val="000000"/>
                </a:solidFill>
                <a:effectLst/>
                <a:latin typeface="Gill Sans MT Std Light" panose="020B0302020104020203" pitchFamily="34" charset="0"/>
                <a:ea typeface="SimHei" panose="02010609060101010101" pitchFamily="49" charset="-122"/>
                <a:cs typeface="Times New Roman" panose="02020603050405020304" pitchFamily="18" charset="0"/>
              </a:rPr>
              <a:t>Do I need a laptop or computer?</a:t>
            </a:r>
          </a:p>
          <a:p>
            <a:pPr>
              <a:spcBef>
                <a:spcPts val="300"/>
              </a:spcBef>
              <a:spcAft>
                <a:spcPts val="600"/>
              </a:spcAft>
            </a:pPr>
            <a:r>
              <a:rPr lang="en-AU" sz="1800" spc="20" dirty="0">
                <a:effectLst/>
                <a:latin typeface="Gill Sans MT Std Light" panose="020B0302020104020203" pitchFamily="34" charset="0"/>
                <a:ea typeface="Gill Sans MT Std Light" panose="020B0302020104020203" pitchFamily="34" charset="0"/>
                <a:cs typeface="Times New Roman" panose="02020603050405020304" pitchFamily="18" charset="0"/>
              </a:rPr>
              <a:t>It is highly desirable to have a laptop or computer available at home. If you do not, you will need to access the TasTAFE library regularly to complete homework and make arrangements to join in on online sessions. You are able to access TasTAFE laptops during on campus, class training.</a:t>
            </a:r>
          </a:p>
          <a:p>
            <a:pPr>
              <a:spcBef>
                <a:spcPts val="1200"/>
              </a:spcBef>
              <a:spcAft>
                <a:spcPts val="300"/>
              </a:spcAft>
            </a:pPr>
            <a:r>
              <a:rPr lang="en-AU" sz="1800" b="1" spc="30" dirty="0">
                <a:solidFill>
                  <a:srgbClr val="000000"/>
                </a:solidFill>
                <a:effectLst/>
                <a:latin typeface="Gill Sans MT Std Light" panose="020B0302020104020203" pitchFamily="34" charset="0"/>
                <a:ea typeface="SimHei" panose="02010609060101010101" pitchFamily="49" charset="-122"/>
                <a:cs typeface="Times New Roman" panose="02020603050405020304" pitchFamily="18" charset="0"/>
              </a:rPr>
              <a:t>Do I need any special software programs? </a:t>
            </a:r>
          </a:p>
          <a:p>
            <a:pPr>
              <a:spcBef>
                <a:spcPts val="300"/>
              </a:spcBef>
              <a:spcAft>
                <a:spcPts val="600"/>
              </a:spcAft>
            </a:pPr>
            <a:r>
              <a:rPr lang="en-AU" sz="1800" spc="20" dirty="0">
                <a:effectLst/>
                <a:latin typeface="Gill Sans MT Std Light" panose="020B0302020104020203" pitchFamily="34" charset="0"/>
                <a:ea typeface="Gill Sans MT Std Light" panose="020B0302020104020203" pitchFamily="34" charset="0"/>
                <a:cs typeface="Times New Roman" panose="02020603050405020304" pitchFamily="18" charset="0"/>
              </a:rPr>
              <a:t>When you are enrolled at TasTAFE you will have access to the Office 365 suite of programs and access to our online learning platform, CANVAS.  You will be equipped with the necessary programs which interface with the online learning platform.  If you bring skills and knowledge of other software programs, you can integrate these skills within the project work. </a:t>
            </a:r>
          </a:p>
          <a:p>
            <a:pPr>
              <a:spcBef>
                <a:spcPts val="1200"/>
              </a:spcBef>
              <a:spcAft>
                <a:spcPts val="300"/>
              </a:spcAft>
            </a:pPr>
            <a:r>
              <a:rPr lang="en-AU" sz="1800" b="1" spc="30" dirty="0">
                <a:solidFill>
                  <a:srgbClr val="000000"/>
                </a:solidFill>
                <a:effectLst/>
                <a:latin typeface="Gill Sans MT Std Light" panose="020B0302020104020203" pitchFamily="34" charset="0"/>
                <a:ea typeface="SimHei" panose="02010609060101010101" pitchFamily="49" charset="-122"/>
                <a:cs typeface="Times New Roman" panose="02020603050405020304" pitchFamily="18" charset="0"/>
              </a:rPr>
              <a:t>Can I get funding to purchase equipment for home?</a:t>
            </a:r>
          </a:p>
          <a:p>
            <a:r>
              <a:rPr lang="en-AU" sz="1800" spc="20" dirty="0">
                <a:effectLst/>
                <a:latin typeface="Gill Sans MT Std Light" panose="020B0302020104020203" pitchFamily="34" charset="0"/>
                <a:ea typeface="Gill Sans MT Std Light" panose="020B0302020104020203" pitchFamily="34" charset="0"/>
                <a:cs typeface="Times New Roman" panose="02020603050405020304" pitchFamily="18" charset="0"/>
              </a:rPr>
              <a:t>If you are experiencing financial hardship, please make an appointment to speak with a TasTAFE student counsellor by visiting </a:t>
            </a:r>
            <a:r>
              <a:rPr lang="en-AU" sz="1800" u="sng" spc="20" dirty="0">
                <a:solidFill>
                  <a:srgbClr val="000000"/>
                </a:solidFill>
                <a:effectLst/>
                <a:latin typeface="Gill Sans MT Std Light" panose="020B0302020104020203" pitchFamily="34" charset="0"/>
                <a:ea typeface="Gill Sans MT Std Light" panose="020B0302020104020203" pitchFamily="34" charset="0"/>
                <a:cs typeface="Times New Roman" panose="02020603050405020304" pitchFamily="18" charset="0"/>
                <a:hlinkClick r:id="rId2"/>
              </a:rPr>
              <a:t>https://www.tastafe.tas.edu.au/connect</a:t>
            </a:r>
            <a:r>
              <a:rPr lang="en-AU" sz="1800" spc="20" dirty="0">
                <a:effectLst/>
                <a:latin typeface="Gill Sans MT Std Light" panose="020B0302020104020203" pitchFamily="34" charset="0"/>
                <a:ea typeface="Gill Sans MT Std Light" panose="020B0302020104020203" pitchFamily="34" charset="0"/>
                <a:cs typeface="Times New Roman" panose="02020603050405020304" pitchFamily="18" charset="0"/>
              </a:rPr>
              <a:t> or calling 1300 655 307. Alternatively ask for assistance at a TasTAFE Client Service desk on campus.</a:t>
            </a:r>
            <a:endParaRPr lang="en-AU" spc="20" dirty="0">
              <a:latin typeface="Gill Sans MT Std Light" panose="020B0302020104020203" pitchFamily="34" charset="0"/>
              <a:ea typeface="Gill Sans MT Std Light" panose="020B0302020104020203" pitchFamily="34" charset="0"/>
              <a:cs typeface="Times New Roman" panose="02020603050405020304" pitchFamily="18" charset="0"/>
            </a:endParaRPr>
          </a:p>
          <a:p>
            <a:pPr>
              <a:spcBef>
                <a:spcPts val="300"/>
              </a:spcBef>
              <a:spcAft>
                <a:spcPts val="600"/>
              </a:spcAft>
            </a:pPr>
            <a:endParaRPr lang="en-AU" sz="1800" spc="20" dirty="0">
              <a:effectLst/>
              <a:latin typeface="Gill Sans MT Std Light" panose="020B0302020104020203" pitchFamily="34" charset="0"/>
              <a:ea typeface="Gill Sans MT Std Light" panose="020B0302020104020203" pitchFamily="34" charset="0"/>
              <a:cs typeface="Times New Roman" panose="02020603050405020304" pitchFamily="18" charset="0"/>
            </a:endParaRPr>
          </a:p>
        </p:txBody>
      </p:sp>
    </p:spTree>
    <p:extLst>
      <p:ext uri="{BB962C8B-B14F-4D97-AF65-F5344CB8AC3E}">
        <p14:creationId xmlns:p14="http://schemas.microsoft.com/office/powerpoint/2010/main" val="2676281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99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BDB4906F-489F-40D2-B8D3-A3190E7696AC}"/>
              </a:ext>
            </a:extLst>
          </p:cNvPr>
          <p:cNvPicPr>
            <a:picLocks noChangeAspect="1"/>
          </p:cNvPicPr>
          <p:nvPr/>
        </p:nvPicPr>
        <p:blipFill rotWithShape="1">
          <a:blip r:embed="rId3">
            <a:extLst>
              <a:ext uri="{28A0092B-C50C-407E-A947-70E740481C1C}">
                <a14:useLocalDpi xmlns:a14="http://schemas.microsoft.com/office/drawing/2010/main" val="0"/>
              </a:ext>
            </a:extLst>
          </a:blip>
          <a:srcRect t="53" b="53"/>
          <a:stretch/>
        </p:blipFill>
        <p:spPr>
          <a:xfrm>
            <a:off x="6440510" y="1234533"/>
            <a:ext cx="4913291" cy="4388934"/>
          </a:xfrm>
          <a:custGeom>
            <a:avLst/>
            <a:gdLst>
              <a:gd name="connsiteX0" fmla="*/ 1624643 w 3984398"/>
              <a:gd name="connsiteY0" fmla="*/ 0 h 3559175"/>
              <a:gd name="connsiteX1" fmla="*/ 1685035 w 3984398"/>
              <a:gd name="connsiteY1" fmla="*/ 0 h 3559175"/>
              <a:gd name="connsiteX2" fmla="*/ 3957305 w 3984398"/>
              <a:gd name="connsiteY2" fmla="*/ 1924899 h 3559175"/>
              <a:gd name="connsiteX3" fmla="*/ 2923082 w 3984398"/>
              <a:gd name="connsiteY3" fmla="*/ 3230810 h 3559175"/>
              <a:gd name="connsiteX4" fmla="*/ 1885085 w 3984398"/>
              <a:gd name="connsiteY4" fmla="*/ 3559175 h 3559175"/>
              <a:gd name="connsiteX5" fmla="*/ 118603 w 3984398"/>
              <a:gd name="connsiteY5" fmla="*/ 2155132 h 3559175"/>
              <a:gd name="connsiteX6" fmla="*/ 103505 w 3984398"/>
              <a:gd name="connsiteY6" fmla="*/ 951126 h 3559175"/>
              <a:gd name="connsiteX7" fmla="*/ 1624643 w 3984398"/>
              <a:gd name="connsiteY7" fmla="*/ 0 h 355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4398" h="3559175">
                <a:moveTo>
                  <a:pt x="1624643" y="0"/>
                </a:moveTo>
                <a:cubicBezTo>
                  <a:pt x="1643515" y="0"/>
                  <a:pt x="1662388" y="0"/>
                  <a:pt x="1685035" y="0"/>
                </a:cubicBezTo>
                <a:cubicBezTo>
                  <a:pt x="2681512" y="0"/>
                  <a:pt x="4206424" y="720893"/>
                  <a:pt x="3957305" y="1924899"/>
                </a:cubicBezTo>
                <a:cubicBezTo>
                  <a:pt x="3851618" y="2453302"/>
                  <a:pt x="3364703" y="2947737"/>
                  <a:pt x="2923082" y="3230810"/>
                </a:cubicBezTo>
                <a:cubicBezTo>
                  <a:pt x="2575825" y="3453494"/>
                  <a:pt x="2221019" y="3559175"/>
                  <a:pt x="1885085" y="3559175"/>
                </a:cubicBezTo>
                <a:cubicBezTo>
                  <a:pt x="1111306" y="3559175"/>
                  <a:pt x="431889" y="3011900"/>
                  <a:pt x="118603" y="2155132"/>
                </a:cubicBezTo>
                <a:cubicBezTo>
                  <a:pt x="-21055" y="1770152"/>
                  <a:pt x="-51251" y="1332332"/>
                  <a:pt x="103505" y="951126"/>
                </a:cubicBezTo>
                <a:cubicBezTo>
                  <a:pt x="345075" y="366108"/>
                  <a:pt x="990521" y="18872"/>
                  <a:pt x="1624643" y="0"/>
                </a:cubicBezTo>
                <a:close/>
              </a:path>
            </a:pathLst>
          </a:custGeom>
          <a:noFill/>
        </p:spPr>
      </p:pic>
      <p:sp>
        <p:nvSpPr>
          <p:cNvPr id="11" name="Text Placeholder 2">
            <a:extLst>
              <a:ext uri="{FF2B5EF4-FFF2-40B4-BE49-F238E27FC236}">
                <a16:creationId xmlns:a16="http://schemas.microsoft.com/office/drawing/2014/main" id="{20F4BBE0-F6B9-4C1B-BAE1-A691CC8D23BB}"/>
              </a:ext>
            </a:extLst>
          </p:cNvPr>
          <p:cNvSpPr>
            <a:spLocks noGrp="1"/>
          </p:cNvSpPr>
          <p:nvPr>
            <p:ph type="body" sz="quarter" idx="16"/>
          </p:nvPr>
        </p:nvSpPr>
        <p:spPr>
          <a:xfrm>
            <a:off x="6440510" y="1041386"/>
            <a:ext cx="4913290" cy="4324202"/>
          </a:xfrm>
        </p:spPr>
        <p:txBody>
          <a:bodyPr/>
          <a:lstStyle/>
          <a:p>
            <a:endParaRPr lang="en-US" dirty="0"/>
          </a:p>
        </p:txBody>
      </p:sp>
      <p:sp>
        <p:nvSpPr>
          <p:cNvPr id="2" name="Content Placeholder 1">
            <a:extLst>
              <a:ext uri="{FF2B5EF4-FFF2-40B4-BE49-F238E27FC236}">
                <a16:creationId xmlns:a16="http://schemas.microsoft.com/office/drawing/2014/main" id="{39ED89DA-C231-47DE-BF2E-EE25FA548669}"/>
              </a:ext>
            </a:extLst>
          </p:cNvPr>
          <p:cNvSpPr>
            <a:spLocks noGrp="1"/>
          </p:cNvSpPr>
          <p:nvPr>
            <p:ph sz="quarter" idx="14"/>
          </p:nvPr>
        </p:nvSpPr>
        <p:spPr>
          <a:xfrm>
            <a:off x="1393957" y="1690688"/>
            <a:ext cx="6480000" cy="4125926"/>
          </a:xfrm>
        </p:spPr>
        <p:txBody>
          <a:bodyPr>
            <a:normAutofit/>
          </a:bodyPr>
          <a:lstStyle/>
          <a:p>
            <a:pPr lvl="3"/>
            <a:r>
              <a:rPr lang="en-GB" sz="2600" b="1" dirty="0">
                <a:solidFill>
                  <a:prstClr val="black">
                    <a:lumMod val="75000"/>
                    <a:lumOff val="25000"/>
                  </a:prstClr>
                </a:solidFill>
              </a:rPr>
              <a:t>Fashion Design</a:t>
            </a:r>
          </a:p>
          <a:p>
            <a:pPr lvl="3"/>
            <a:endParaRPr lang="en-GB" sz="2600" b="1" dirty="0">
              <a:solidFill>
                <a:prstClr val="black">
                  <a:lumMod val="75000"/>
                  <a:lumOff val="25000"/>
                </a:prstClr>
              </a:solidFill>
            </a:endParaRPr>
          </a:p>
          <a:p>
            <a:pPr lvl="1">
              <a:buClr>
                <a:srgbClr val="F26522"/>
              </a:buClr>
              <a:buFont typeface="Courier New" panose="02070309020205020404" pitchFamily="49" charset="0"/>
              <a:buChar char="o"/>
            </a:pPr>
            <a:r>
              <a:rPr lang="en-AU" sz="2600" dirty="0">
                <a:solidFill>
                  <a:prstClr val="black">
                    <a:lumMod val="75000"/>
                    <a:lumOff val="25000"/>
                  </a:prstClr>
                </a:solidFill>
              </a:rPr>
              <a:t>Research trends &amp; history</a:t>
            </a:r>
          </a:p>
          <a:p>
            <a:pPr lvl="1">
              <a:buClr>
                <a:srgbClr val="F26522"/>
              </a:buClr>
              <a:buFont typeface="Courier New" panose="02070309020205020404" pitchFamily="49" charset="0"/>
              <a:buChar char="o"/>
            </a:pPr>
            <a:r>
              <a:rPr lang="en-AU" sz="2600" dirty="0">
                <a:solidFill>
                  <a:prstClr val="black">
                    <a:lumMod val="75000"/>
                    <a:lumOff val="25000"/>
                  </a:prstClr>
                </a:solidFill>
              </a:rPr>
              <a:t>Create inspiration boards</a:t>
            </a:r>
          </a:p>
          <a:p>
            <a:pPr lvl="1">
              <a:buClr>
                <a:srgbClr val="F26522"/>
              </a:buClr>
              <a:buFont typeface="Courier New" panose="02070309020205020404" pitchFamily="49" charset="0"/>
              <a:buChar char="o"/>
            </a:pPr>
            <a:r>
              <a:rPr lang="en-AU" sz="2600" dirty="0">
                <a:solidFill>
                  <a:prstClr val="black">
                    <a:lumMod val="75000"/>
                    <a:lumOff val="25000"/>
                  </a:prstClr>
                </a:solidFill>
              </a:rPr>
              <a:t>Elements &amp; principles</a:t>
            </a:r>
          </a:p>
          <a:p>
            <a:pPr lvl="1">
              <a:buClr>
                <a:srgbClr val="F26522"/>
              </a:buClr>
              <a:buFont typeface="Courier New" panose="02070309020205020404" pitchFamily="49" charset="0"/>
              <a:buChar char="o"/>
            </a:pPr>
            <a:r>
              <a:rPr lang="en-AU" sz="2600" dirty="0">
                <a:solidFill>
                  <a:prstClr val="black">
                    <a:lumMod val="75000"/>
                    <a:lumOff val="25000"/>
                  </a:prstClr>
                </a:solidFill>
              </a:rPr>
              <a:t>Colour Theory</a:t>
            </a:r>
          </a:p>
          <a:p>
            <a:pPr lvl="1">
              <a:buClr>
                <a:srgbClr val="F26522"/>
              </a:buClr>
              <a:buFont typeface="Courier New" panose="02070309020205020404" pitchFamily="49" charset="0"/>
              <a:buChar char="o"/>
            </a:pPr>
            <a:r>
              <a:rPr lang="en-AU" sz="2600" dirty="0">
                <a:solidFill>
                  <a:prstClr val="black">
                    <a:lumMod val="75000"/>
                    <a:lumOff val="25000"/>
                  </a:prstClr>
                </a:solidFill>
              </a:rPr>
              <a:t>Sketch Designs</a:t>
            </a:r>
          </a:p>
          <a:p>
            <a:pPr lvl="1">
              <a:buClr>
                <a:srgbClr val="F26522"/>
              </a:buClr>
              <a:buFont typeface="Courier New" panose="02070309020205020404" pitchFamily="49" charset="0"/>
              <a:buChar char="o"/>
            </a:pPr>
            <a:r>
              <a:rPr lang="en-AU" sz="2600" dirty="0">
                <a:solidFill>
                  <a:prstClr val="black">
                    <a:lumMod val="75000"/>
                    <a:lumOff val="25000"/>
                  </a:prstClr>
                </a:solidFill>
              </a:rPr>
              <a:t>Storyboard</a:t>
            </a:r>
          </a:p>
          <a:p>
            <a:endParaRPr lang="en-AU" sz="2800" dirty="0">
              <a:solidFill>
                <a:prstClr val="black">
                  <a:lumMod val="75000"/>
                  <a:lumOff val="25000"/>
                </a:prstClr>
              </a:solidFill>
            </a:endParaRPr>
          </a:p>
        </p:txBody>
      </p:sp>
      <p:sp>
        <p:nvSpPr>
          <p:cNvPr id="3" name="Title 2">
            <a:extLst>
              <a:ext uri="{FF2B5EF4-FFF2-40B4-BE49-F238E27FC236}">
                <a16:creationId xmlns:a16="http://schemas.microsoft.com/office/drawing/2014/main" id="{214BD54D-1AB0-49D8-BF9E-45409453649B}"/>
              </a:ext>
            </a:extLst>
          </p:cNvPr>
          <p:cNvSpPr>
            <a:spLocks noGrp="1"/>
          </p:cNvSpPr>
          <p:nvPr>
            <p:ph type="title"/>
          </p:nvPr>
        </p:nvSpPr>
        <p:spPr>
          <a:xfrm>
            <a:off x="838200" y="365125"/>
            <a:ext cx="6480000" cy="1325563"/>
          </a:xfrm>
        </p:spPr>
        <p:txBody>
          <a:bodyPr anchor="ctr">
            <a:normAutofit/>
          </a:bodyPr>
          <a:lstStyle/>
          <a:p>
            <a:r>
              <a:rPr lang="en-AU" dirty="0"/>
              <a:t>Course Information</a:t>
            </a:r>
          </a:p>
        </p:txBody>
      </p:sp>
    </p:spTree>
    <p:extLst>
      <p:ext uri="{BB962C8B-B14F-4D97-AF65-F5344CB8AC3E}">
        <p14:creationId xmlns:p14="http://schemas.microsoft.com/office/powerpoint/2010/main" val="4082359421"/>
      </p:ext>
    </p:extLst>
  </p:cSld>
  <p:clrMapOvr>
    <a:masterClrMapping/>
  </p:clrMapOvr>
  <mc:AlternateContent xmlns:mc="http://schemas.openxmlformats.org/markup-compatibility/2006" xmlns:p14="http://schemas.microsoft.com/office/powerpoint/2010/main">
    <mc:Choice Requires="p14">
      <p:transition spd="slow" p14:dur="2000" advTm="39037"/>
    </mc:Choice>
    <mc:Fallback xmlns="">
      <p:transition spd="slow" advTm="3903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ED89DA-C231-47DE-BF2E-EE25FA548669}"/>
              </a:ext>
            </a:extLst>
          </p:cNvPr>
          <p:cNvSpPr>
            <a:spLocks noGrp="1"/>
          </p:cNvSpPr>
          <p:nvPr>
            <p:ph sz="quarter" idx="14"/>
          </p:nvPr>
        </p:nvSpPr>
        <p:spPr>
          <a:xfrm>
            <a:off x="1264715" y="1690688"/>
            <a:ext cx="3711498" cy="4125926"/>
          </a:xfrm>
        </p:spPr>
        <p:txBody>
          <a:bodyPr>
            <a:normAutofit/>
          </a:bodyPr>
          <a:lstStyle/>
          <a:p>
            <a:pPr lvl="3"/>
            <a:r>
              <a:rPr lang="en-GB" sz="2600" b="1" dirty="0">
                <a:solidFill>
                  <a:prstClr val="black">
                    <a:lumMod val="75000"/>
                    <a:lumOff val="25000"/>
                  </a:prstClr>
                </a:solidFill>
              </a:rPr>
              <a:t>Pattern Making</a:t>
            </a:r>
          </a:p>
          <a:p>
            <a:pPr lvl="3"/>
            <a:endParaRPr lang="en-GB" sz="2600" b="1" dirty="0">
              <a:solidFill>
                <a:prstClr val="black">
                  <a:lumMod val="75000"/>
                  <a:lumOff val="25000"/>
                </a:prstClr>
              </a:solidFill>
            </a:endParaRPr>
          </a:p>
          <a:p>
            <a:pPr lvl="1">
              <a:buClr>
                <a:srgbClr val="F26522"/>
              </a:buClr>
              <a:buFont typeface="Courier New" panose="02070309020205020404" pitchFamily="49" charset="0"/>
              <a:buChar char="o"/>
            </a:pPr>
            <a:r>
              <a:rPr lang="en-AU" sz="2600">
                <a:solidFill>
                  <a:prstClr val="black">
                    <a:lumMod val="75000"/>
                    <a:lumOff val="25000"/>
                  </a:prstClr>
                </a:solidFill>
              </a:rPr>
              <a:t>2D into 3D</a:t>
            </a:r>
          </a:p>
          <a:p>
            <a:pPr lvl="1">
              <a:buClr>
                <a:srgbClr val="F26522"/>
              </a:buClr>
              <a:buFont typeface="Courier New" panose="02070309020205020404" pitchFamily="49" charset="0"/>
              <a:buChar char="o"/>
            </a:pPr>
            <a:r>
              <a:rPr lang="en-AU" sz="2600">
                <a:solidFill>
                  <a:prstClr val="black">
                    <a:lumMod val="75000"/>
                    <a:lumOff val="25000"/>
                  </a:prstClr>
                </a:solidFill>
              </a:rPr>
              <a:t>Design </a:t>
            </a:r>
            <a:r>
              <a:rPr lang="en-AU" sz="2600" dirty="0">
                <a:solidFill>
                  <a:prstClr val="black">
                    <a:lumMod val="75000"/>
                    <a:lumOff val="25000"/>
                  </a:prstClr>
                </a:solidFill>
              </a:rPr>
              <a:t>analysis</a:t>
            </a:r>
          </a:p>
          <a:p>
            <a:pPr lvl="1">
              <a:buClr>
                <a:srgbClr val="F26522"/>
              </a:buClr>
              <a:buFont typeface="Courier New" panose="02070309020205020404" pitchFamily="49" charset="0"/>
              <a:buChar char="o"/>
            </a:pPr>
            <a:r>
              <a:rPr lang="en-AU" sz="2600" dirty="0">
                <a:solidFill>
                  <a:prstClr val="black">
                    <a:lumMod val="75000"/>
                    <a:lumOff val="25000"/>
                  </a:prstClr>
                </a:solidFill>
              </a:rPr>
              <a:t>Plan</a:t>
            </a:r>
          </a:p>
          <a:p>
            <a:pPr lvl="1">
              <a:buClr>
                <a:srgbClr val="F26522"/>
              </a:buClr>
              <a:buFont typeface="Courier New" panose="02070309020205020404" pitchFamily="49" charset="0"/>
              <a:buChar char="o"/>
            </a:pPr>
            <a:r>
              <a:rPr lang="en-AU" sz="2600" dirty="0">
                <a:solidFill>
                  <a:prstClr val="black">
                    <a:lumMod val="75000"/>
                    <a:lumOff val="25000"/>
                  </a:prstClr>
                </a:solidFill>
              </a:rPr>
              <a:t>Draft pattern</a:t>
            </a:r>
          </a:p>
          <a:p>
            <a:pPr lvl="1">
              <a:buClr>
                <a:srgbClr val="F26522"/>
              </a:buClr>
              <a:buFont typeface="Courier New" panose="02070309020205020404" pitchFamily="49" charset="0"/>
              <a:buChar char="o"/>
            </a:pPr>
            <a:r>
              <a:rPr lang="en-AU" sz="2600" dirty="0">
                <a:solidFill>
                  <a:prstClr val="black">
                    <a:lumMod val="75000"/>
                    <a:lumOff val="25000"/>
                  </a:prstClr>
                </a:solidFill>
              </a:rPr>
              <a:t>Test pattern </a:t>
            </a:r>
          </a:p>
          <a:p>
            <a:pPr lvl="1">
              <a:buClr>
                <a:srgbClr val="F26522"/>
              </a:buClr>
              <a:buFont typeface="Courier New" panose="02070309020205020404" pitchFamily="49" charset="0"/>
              <a:buChar char="o"/>
            </a:pPr>
            <a:r>
              <a:rPr lang="en-AU" sz="2600" dirty="0">
                <a:solidFill>
                  <a:prstClr val="black">
                    <a:lumMod val="75000"/>
                    <a:lumOff val="25000"/>
                  </a:prstClr>
                </a:solidFill>
              </a:rPr>
              <a:t>Machine sample</a:t>
            </a:r>
          </a:p>
          <a:p>
            <a:pPr lvl="1"/>
            <a:endParaRPr lang="en-AU" sz="2800" dirty="0">
              <a:solidFill>
                <a:prstClr val="black">
                  <a:lumMod val="75000"/>
                  <a:lumOff val="25000"/>
                </a:prstClr>
              </a:solidFill>
            </a:endParaRPr>
          </a:p>
          <a:p>
            <a:endParaRPr lang="en-AU" sz="2800" dirty="0">
              <a:solidFill>
                <a:prstClr val="black">
                  <a:lumMod val="75000"/>
                  <a:lumOff val="25000"/>
                </a:prstClr>
              </a:solidFill>
            </a:endParaRPr>
          </a:p>
        </p:txBody>
      </p:sp>
      <p:sp>
        <p:nvSpPr>
          <p:cNvPr id="3" name="Title 2">
            <a:extLst>
              <a:ext uri="{FF2B5EF4-FFF2-40B4-BE49-F238E27FC236}">
                <a16:creationId xmlns:a16="http://schemas.microsoft.com/office/drawing/2014/main" id="{214BD54D-1AB0-49D8-BF9E-45409453649B}"/>
              </a:ext>
            </a:extLst>
          </p:cNvPr>
          <p:cNvSpPr>
            <a:spLocks noGrp="1"/>
          </p:cNvSpPr>
          <p:nvPr>
            <p:ph type="title"/>
          </p:nvPr>
        </p:nvSpPr>
        <p:spPr>
          <a:xfrm>
            <a:off x="838200" y="365125"/>
            <a:ext cx="10515600" cy="1325563"/>
          </a:xfrm>
        </p:spPr>
        <p:txBody>
          <a:bodyPr anchor="ctr">
            <a:normAutofit/>
          </a:bodyPr>
          <a:lstStyle/>
          <a:p>
            <a:r>
              <a:rPr lang="en-AU" dirty="0"/>
              <a:t>Course Information</a:t>
            </a:r>
          </a:p>
        </p:txBody>
      </p:sp>
      <p:pic>
        <p:nvPicPr>
          <p:cNvPr id="8" name="Picture Placeholder 6">
            <a:extLst>
              <a:ext uri="{FF2B5EF4-FFF2-40B4-BE49-F238E27FC236}">
                <a16:creationId xmlns:a16="http://schemas.microsoft.com/office/drawing/2014/main" id="{7CC4E2B3-7E99-4188-B262-853B73DF037B}"/>
              </a:ext>
            </a:extLst>
          </p:cNvPr>
          <p:cNvPicPr>
            <a:picLocks noChangeAspect="1"/>
          </p:cNvPicPr>
          <p:nvPr/>
        </p:nvPicPr>
        <p:blipFill rotWithShape="1">
          <a:blip r:embed="rId3">
            <a:extLst>
              <a:ext uri="{28A0092B-C50C-407E-A947-70E740481C1C}">
                <a14:useLocalDpi xmlns:a14="http://schemas.microsoft.com/office/drawing/2010/main" val="0"/>
              </a:ext>
            </a:extLst>
          </a:blip>
          <a:srcRect t="117" b="117"/>
          <a:stretch/>
        </p:blipFill>
        <p:spPr>
          <a:xfrm>
            <a:off x="5543364" y="1151976"/>
            <a:ext cx="5098131" cy="4554048"/>
          </a:xfrm>
          <a:custGeom>
            <a:avLst/>
            <a:gdLst>
              <a:gd name="connsiteX0" fmla="*/ 1624643 w 3984398"/>
              <a:gd name="connsiteY0" fmla="*/ 0 h 3559175"/>
              <a:gd name="connsiteX1" fmla="*/ 1685035 w 3984398"/>
              <a:gd name="connsiteY1" fmla="*/ 0 h 3559175"/>
              <a:gd name="connsiteX2" fmla="*/ 3957305 w 3984398"/>
              <a:gd name="connsiteY2" fmla="*/ 1924899 h 3559175"/>
              <a:gd name="connsiteX3" fmla="*/ 2923082 w 3984398"/>
              <a:gd name="connsiteY3" fmla="*/ 3230810 h 3559175"/>
              <a:gd name="connsiteX4" fmla="*/ 1885085 w 3984398"/>
              <a:gd name="connsiteY4" fmla="*/ 3559175 h 3559175"/>
              <a:gd name="connsiteX5" fmla="*/ 118603 w 3984398"/>
              <a:gd name="connsiteY5" fmla="*/ 2155132 h 3559175"/>
              <a:gd name="connsiteX6" fmla="*/ 103505 w 3984398"/>
              <a:gd name="connsiteY6" fmla="*/ 951126 h 3559175"/>
              <a:gd name="connsiteX7" fmla="*/ 1624643 w 3984398"/>
              <a:gd name="connsiteY7" fmla="*/ 0 h 355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4398" h="3559175">
                <a:moveTo>
                  <a:pt x="1624643" y="0"/>
                </a:moveTo>
                <a:cubicBezTo>
                  <a:pt x="1643515" y="0"/>
                  <a:pt x="1662388" y="0"/>
                  <a:pt x="1685035" y="0"/>
                </a:cubicBezTo>
                <a:cubicBezTo>
                  <a:pt x="2681512" y="0"/>
                  <a:pt x="4206424" y="720893"/>
                  <a:pt x="3957305" y="1924899"/>
                </a:cubicBezTo>
                <a:cubicBezTo>
                  <a:pt x="3851618" y="2453302"/>
                  <a:pt x="3364703" y="2947737"/>
                  <a:pt x="2923082" y="3230810"/>
                </a:cubicBezTo>
                <a:cubicBezTo>
                  <a:pt x="2575825" y="3453494"/>
                  <a:pt x="2221019" y="3559175"/>
                  <a:pt x="1885085" y="3559175"/>
                </a:cubicBezTo>
                <a:cubicBezTo>
                  <a:pt x="1111306" y="3559175"/>
                  <a:pt x="431889" y="3011900"/>
                  <a:pt x="118603" y="2155132"/>
                </a:cubicBezTo>
                <a:cubicBezTo>
                  <a:pt x="-21055" y="1770152"/>
                  <a:pt x="-51251" y="1332332"/>
                  <a:pt x="103505" y="951126"/>
                </a:cubicBezTo>
                <a:cubicBezTo>
                  <a:pt x="345075" y="366108"/>
                  <a:pt x="990521" y="18872"/>
                  <a:pt x="1624643" y="0"/>
                </a:cubicBezTo>
                <a:close/>
              </a:path>
            </a:pathLst>
          </a:custGeom>
          <a:solidFill>
            <a:schemeClr val="bg1">
              <a:lumMod val="75000"/>
            </a:schemeClr>
          </a:solidFill>
        </p:spPr>
      </p:pic>
      <p:sp>
        <p:nvSpPr>
          <p:cNvPr id="9" name="Text Placeholder 4">
            <a:extLst>
              <a:ext uri="{FF2B5EF4-FFF2-40B4-BE49-F238E27FC236}">
                <a16:creationId xmlns:a16="http://schemas.microsoft.com/office/drawing/2014/main" id="{9FBEA825-315B-4AE8-AAC1-636B25512EA6}"/>
              </a:ext>
            </a:extLst>
          </p:cNvPr>
          <p:cNvSpPr txBox="1">
            <a:spLocks/>
          </p:cNvSpPr>
          <p:nvPr/>
        </p:nvSpPr>
        <p:spPr>
          <a:xfrm>
            <a:off x="5317667" y="1016755"/>
            <a:ext cx="4982374" cy="4242795"/>
          </a:xfrm>
          <a:prstGeom prst="rect">
            <a:avLst/>
          </a:prstGeom>
          <a:blipFill>
            <a:blip r:embed="rId4"/>
            <a:stretch>
              <a:fillRect t="945" b="945"/>
            </a:stretch>
          </a:blipFill>
        </p:spPr>
        <p:txBody>
          <a:bodyPr vert="horz" lIns="91440" tIns="45720" rIns="91440" bIns="45720" rtlCol="0">
            <a:normAutofit/>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00" kern="1200">
                <a:noFill/>
                <a:latin typeface="+mn-lt"/>
                <a:ea typeface="+mn-ea"/>
                <a:cs typeface="+mn-cs"/>
              </a:defRPr>
            </a:lvl1pPr>
            <a:lvl2pPr marL="288000" marR="0" indent="-28800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00" kern="1200">
                <a:noFill/>
                <a:latin typeface="+mn-lt"/>
                <a:ea typeface="+mn-ea"/>
                <a:cs typeface="+mn-cs"/>
              </a:defRPr>
            </a:lvl2pPr>
            <a:lvl3pPr marL="0" marR="0" indent="0" algn="l" defTabSz="914400" rtl="0" eaLnBrk="1" fontAlgn="auto" latinLnBrk="0" hangingPunct="1">
              <a:lnSpc>
                <a:spcPct val="90000"/>
              </a:lnSpc>
              <a:spcBef>
                <a:spcPts val="600"/>
              </a:spcBef>
              <a:spcAft>
                <a:spcPts val="0"/>
              </a:spcAft>
              <a:buClrTx/>
              <a:buSzTx/>
              <a:buFont typeface="Courier New" panose="02070309020205020404" pitchFamily="49" charset="0"/>
              <a:buNone/>
              <a:tabLst/>
              <a:defRPr sz="100" kern="1200">
                <a:no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00" b="0" kern="1200">
                <a:no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9pPr>
          </a:lstStyle>
          <a:p>
            <a:r>
              <a:rPr lang="en-AU"/>
              <a:t>  </a:t>
            </a:r>
            <a:endParaRPr lang="en-AU" dirty="0"/>
          </a:p>
        </p:txBody>
      </p:sp>
    </p:spTree>
    <p:extLst>
      <p:ext uri="{BB962C8B-B14F-4D97-AF65-F5344CB8AC3E}">
        <p14:creationId xmlns:p14="http://schemas.microsoft.com/office/powerpoint/2010/main" val="2644412243"/>
      </p:ext>
    </p:extLst>
  </p:cSld>
  <p:clrMapOvr>
    <a:masterClrMapping/>
  </p:clrMapOvr>
  <mc:AlternateContent xmlns:mc="http://schemas.openxmlformats.org/markup-compatibility/2006" xmlns:p14="http://schemas.microsoft.com/office/powerpoint/2010/main">
    <mc:Choice Requires="p14">
      <p:transition spd="slow" p14:dur="2000" advTm="37639"/>
    </mc:Choice>
    <mc:Fallback xmlns="">
      <p:transition spd="slow" advTm="3763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4">
            <a:extLst>
              <a:ext uri="{FF2B5EF4-FFF2-40B4-BE49-F238E27FC236}">
                <a16:creationId xmlns:a16="http://schemas.microsoft.com/office/drawing/2014/main" id="{73F3EBEA-943A-4CE0-A821-E465E12B6FCA}"/>
              </a:ext>
            </a:extLst>
          </p:cNvPr>
          <p:cNvSpPr txBox="1">
            <a:spLocks/>
          </p:cNvSpPr>
          <p:nvPr/>
        </p:nvSpPr>
        <p:spPr>
          <a:xfrm>
            <a:off x="6597445" y="1828522"/>
            <a:ext cx="4063661" cy="3674085"/>
          </a:xfrm>
          <a:prstGeom prst="rect">
            <a:avLst/>
          </a:prstGeom>
          <a:blipFill>
            <a:blip r:embed="rId3"/>
            <a:stretch>
              <a:fillRect t="945" b="945"/>
            </a:stretch>
          </a:blipFill>
        </p:spPr>
        <p:txBody>
          <a:bodyPr vert="horz" lIns="91440" tIns="45720" rIns="91440" bIns="45720" rtlCol="0">
            <a:normAutofit/>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00" kern="1200">
                <a:noFill/>
                <a:latin typeface="+mn-lt"/>
                <a:ea typeface="+mn-ea"/>
                <a:cs typeface="+mn-cs"/>
              </a:defRPr>
            </a:lvl1pPr>
            <a:lvl2pPr marL="288000" marR="0" indent="-28800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00" kern="1200">
                <a:noFill/>
                <a:latin typeface="+mn-lt"/>
                <a:ea typeface="+mn-ea"/>
                <a:cs typeface="+mn-cs"/>
              </a:defRPr>
            </a:lvl2pPr>
            <a:lvl3pPr marL="0" marR="0" indent="0" algn="l" defTabSz="914400" rtl="0" eaLnBrk="1" fontAlgn="auto" latinLnBrk="0" hangingPunct="1">
              <a:lnSpc>
                <a:spcPct val="90000"/>
              </a:lnSpc>
              <a:spcBef>
                <a:spcPts val="600"/>
              </a:spcBef>
              <a:spcAft>
                <a:spcPts val="0"/>
              </a:spcAft>
              <a:buClrTx/>
              <a:buSzTx/>
              <a:buFont typeface="Courier New" panose="02070309020205020404" pitchFamily="49" charset="0"/>
              <a:buNone/>
              <a:tabLst/>
              <a:defRPr sz="100" kern="1200">
                <a:no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00" b="0" kern="1200">
                <a:no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9pPr>
          </a:lstStyle>
          <a:p>
            <a:r>
              <a:rPr lang="en-AU"/>
              <a:t>  </a:t>
            </a:r>
            <a:endParaRPr lang="en-AU" dirty="0"/>
          </a:p>
        </p:txBody>
      </p:sp>
      <p:sp>
        <p:nvSpPr>
          <p:cNvPr id="2" name="Content Placeholder 1">
            <a:extLst>
              <a:ext uri="{FF2B5EF4-FFF2-40B4-BE49-F238E27FC236}">
                <a16:creationId xmlns:a16="http://schemas.microsoft.com/office/drawing/2014/main" id="{39ED89DA-C231-47DE-BF2E-EE25FA548669}"/>
              </a:ext>
            </a:extLst>
          </p:cNvPr>
          <p:cNvSpPr>
            <a:spLocks noGrp="1"/>
          </p:cNvSpPr>
          <p:nvPr>
            <p:ph sz="quarter" idx="14"/>
          </p:nvPr>
        </p:nvSpPr>
        <p:spPr>
          <a:xfrm>
            <a:off x="1178869" y="1706194"/>
            <a:ext cx="10423902" cy="4125926"/>
          </a:xfrm>
        </p:spPr>
        <p:txBody>
          <a:bodyPr>
            <a:normAutofit/>
          </a:bodyPr>
          <a:lstStyle/>
          <a:p>
            <a:pPr lvl="3"/>
            <a:r>
              <a:rPr lang="en-GB" sz="2600" b="1" dirty="0">
                <a:solidFill>
                  <a:prstClr val="black">
                    <a:lumMod val="75000"/>
                    <a:lumOff val="25000"/>
                  </a:prstClr>
                </a:solidFill>
              </a:rPr>
              <a:t>Garment Construction</a:t>
            </a:r>
          </a:p>
          <a:p>
            <a:pPr lvl="3"/>
            <a:endParaRPr lang="en-GB" sz="2600" b="1" dirty="0">
              <a:solidFill>
                <a:prstClr val="black">
                  <a:lumMod val="75000"/>
                  <a:lumOff val="25000"/>
                </a:prstClr>
              </a:solidFill>
            </a:endParaRPr>
          </a:p>
          <a:p>
            <a:pPr lvl="1">
              <a:buClr>
                <a:srgbClr val="F26522"/>
              </a:buClr>
              <a:buFont typeface="Courier New" panose="02070309020205020404" pitchFamily="49" charset="0"/>
              <a:buChar char="o"/>
            </a:pPr>
            <a:r>
              <a:rPr lang="en-AU" sz="2600" dirty="0">
                <a:solidFill>
                  <a:prstClr val="black">
                    <a:lumMod val="75000"/>
                    <a:lumOff val="25000"/>
                  </a:prstClr>
                </a:solidFill>
              </a:rPr>
              <a:t>Industrial &amp; domestic machines</a:t>
            </a:r>
          </a:p>
          <a:p>
            <a:pPr lvl="1">
              <a:buClr>
                <a:srgbClr val="F26522"/>
              </a:buClr>
              <a:buFont typeface="Courier New" panose="02070309020205020404" pitchFamily="49" charset="0"/>
              <a:buChar char="o"/>
            </a:pPr>
            <a:r>
              <a:rPr lang="en-AU" sz="2600" dirty="0">
                <a:solidFill>
                  <a:prstClr val="black">
                    <a:lumMod val="75000"/>
                    <a:lumOff val="25000"/>
                  </a:prstClr>
                </a:solidFill>
              </a:rPr>
              <a:t>Pressing &amp; finishing</a:t>
            </a:r>
          </a:p>
          <a:p>
            <a:pPr lvl="1">
              <a:buClr>
                <a:srgbClr val="F26522"/>
              </a:buClr>
              <a:buFont typeface="Courier New" panose="02070309020205020404" pitchFamily="49" charset="0"/>
              <a:buChar char="o"/>
            </a:pPr>
            <a:r>
              <a:rPr lang="en-AU" sz="2600" dirty="0">
                <a:solidFill>
                  <a:prstClr val="black">
                    <a:lumMod val="75000"/>
                    <a:lumOff val="25000"/>
                  </a:prstClr>
                </a:solidFill>
              </a:rPr>
              <a:t>Industry construction techniques</a:t>
            </a:r>
          </a:p>
          <a:p>
            <a:pPr lvl="1">
              <a:buClr>
                <a:srgbClr val="F26522"/>
              </a:buClr>
              <a:buFont typeface="Courier New" panose="02070309020205020404" pitchFamily="49" charset="0"/>
              <a:buChar char="o"/>
            </a:pPr>
            <a:r>
              <a:rPr lang="en-AU" sz="2600" dirty="0">
                <a:solidFill>
                  <a:prstClr val="black">
                    <a:lumMod val="75000"/>
                    <a:lumOff val="25000"/>
                  </a:prstClr>
                </a:solidFill>
              </a:rPr>
              <a:t>Embellishment techniques</a:t>
            </a:r>
          </a:p>
          <a:p>
            <a:pPr lvl="1">
              <a:buClr>
                <a:srgbClr val="F26522"/>
              </a:buClr>
              <a:buFont typeface="Courier New" panose="02070309020205020404" pitchFamily="49" charset="0"/>
              <a:buChar char="o"/>
            </a:pPr>
            <a:r>
              <a:rPr lang="en-AU" sz="2600" dirty="0">
                <a:solidFill>
                  <a:prstClr val="black">
                    <a:lumMod val="75000"/>
                    <a:lumOff val="25000"/>
                  </a:prstClr>
                </a:solidFill>
              </a:rPr>
              <a:t>Industry specifications</a:t>
            </a:r>
          </a:p>
          <a:p>
            <a:pPr lvl="1">
              <a:buClr>
                <a:srgbClr val="F26522"/>
              </a:buClr>
              <a:buFont typeface="Courier New" panose="02070309020205020404" pitchFamily="49" charset="0"/>
              <a:buChar char="o"/>
            </a:pPr>
            <a:r>
              <a:rPr lang="en-AU" sz="2600" dirty="0">
                <a:solidFill>
                  <a:prstClr val="black">
                    <a:lumMod val="75000"/>
                    <a:lumOff val="25000"/>
                  </a:prstClr>
                </a:solidFill>
              </a:rPr>
              <a:t>Alterations</a:t>
            </a:r>
          </a:p>
          <a:p>
            <a:pPr lvl="1"/>
            <a:endParaRPr lang="en-AU" sz="2800" dirty="0">
              <a:solidFill>
                <a:prstClr val="black">
                  <a:lumMod val="75000"/>
                  <a:lumOff val="25000"/>
                </a:prstClr>
              </a:solidFill>
            </a:endParaRPr>
          </a:p>
          <a:p>
            <a:pPr lvl="1"/>
            <a:endParaRPr lang="en-AU" sz="2800" dirty="0">
              <a:solidFill>
                <a:prstClr val="black">
                  <a:lumMod val="75000"/>
                  <a:lumOff val="25000"/>
                </a:prstClr>
              </a:solidFill>
            </a:endParaRPr>
          </a:p>
          <a:p>
            <a:endParaRPr lang="en-AU" sz="2800" dirty="0">
              <a:solidFill>
                <a:prstClr val="black">
                  <a:lumMod val="75000"/>
                  <a:lumOff val="25000"/>
                </a:prstClr>
              </a:solidFill>
            </a:endParaRPr>
          </a:p>
        </p:txBody>
      </p:sp>
      <p:sp>
        <p:nvSpPr>
          <p:cNvPr id="3" name="Title 2">
            <a:extLst>
              <a:ext uri="{FF2B5EF4-FFF2-40B4-BE49-F238E27FC236}">
                <a16:creationId xmlns:a16="http://schemas.microsoft.com/office/drawing/2014/main" id="{214BD54D-1AB0-49D8-BF9E-45409453649B}"/>
              </a:ext>
            </a:extLst>
          </p:cNvPr>
          <p:cNvSpPr>
            <a:spLocks noGrp="1"/>
          </p:cNvSpPr>
          <p:nvPr>
            <p:ph type="title"/>
          </p:nvPr>
        </p:nvSpPr>
        <p:spPr>
          <a:xfrm>
            <a:off x="838200" y="365125"/>
            <a:ext cx="10515600" cy="1325563"/>
          </a:xfrm>
        </p:spPr>
        <p:txBody>
          <a:bodyPr anchor="ctr">
            <a:normAutofit/>
          </a:bodyPr>
          <a:lstStyle/>
          <a:p>
            <a:r>
              <a:rPr lang="en-AU" dirty="0"/>
              <a:t>Course Information</a:t>
            </a:r>
          </a:p>
        </p:txBody>
      </p:sp>
      <p:pic>
        <p:nvPicPr>
          <p:cNvPr id="16" name="Picture Placeholder 8">
            <a:extLst>
              <a:ext uri="{FF2B5EF4-FFF2-40B4-BE49-F238E27FC236}">
                <a16:creationId xmlns:a16="http://schemas.microsoft.com/office/drawing/2014/main" id="{B43220F9-015F-4808-AD5D-6E4ECBF278A6}"/>
              </a:ext>
            </a:extLst>
          </p:cNvPr>
          <p:cNvPicPr>
            <a:picLocks noChangeAspect="1"/>
          </p:cNvPicPr>
          <p:nvPr/>
        </p:nvPicPr>
        <p:blipFill>
          <a:blip r:embed="rId4">
            <a:extLst>
              <a:ext uri="{28A0092B-C50C-407E-A947-70E740481C1C}">
                <a14:useLocalDpi xmlns:a14="http://schemas.microsoft.com/office/drawing/2010/main" val="0"/>
              </a:ext>
            </a:extLst>
          </a:blip>
          <a:srcRect t="150" b="150"/>
          <a:stretch/>
        </p:blipFill>
        <p:spPr>
          <a:xfrm>
            <a:off x="6825706" y="2086505"/>
            <a:ext cx="3835400" cy="3416102"/>
          </a:xfrm>
          <a:custGeom>
            <a:avLst/>
            <a:gdLst>
              <a:gd name="connsiteX0" fmla="*/ 1624643 w 3984398"/>
              <a:gd name="connsiteY0" fmla="*/ 0 h 3559175"/>
              <a:gd name="connsiteX1" fmla="*/ 1685035 w 3984398"/>
              <a:gd name="connsiteY1" fmla="*/ 0 h 3559175"/>
              <a:gd name="connsiteX2" fmla="*/ 3957305 w 3984398"/>
              <a:gd name="connsiteY2" fmla="*/ 1924899 h 3559175"/>
              <a:gd name="connsiteX3" fmla="*/ 2923082 w 3984398"/>
              <a:gd name="connsiteY3" fmla="*/ 3230810 h 3559175"/>
              <a:gd name="connsiteX4" fmla="*/ 1885085 w 3984398"/>
              <a:gd name="connsiteY4" fmla="*/ 3559175 h 3559175"/>
              <a:gd name="connsiteX5" fmla="*/ 118603 w 3984398"/>
              <a:gd name="connsiteY5" fmla="*/ 2155132 h 3559175"/>
              <a:gd name="connsiteX6" fmla="*/ 103505 w 3984398"/>
              <a:gd name="connsiteY6" fmla="*/ 951126 h 3559175"/>
              <a:gd name="connsiteX7" fmla="*/ 1624643 w 3984398"/>
              <a:gd name="connsiteY7" fmla="*/ 0 h 355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4398" h="3559175">
                <a:moveTo>
                  <a:pt x="1624643" y="0"/>
                </a:moveTo>
                <a:cubicBezTo>
                  <a:pt x="1643515" y="0"/>
                  <a:pt x="1662388" y="0"/>
                  <a:pt x="1685035" y="0"/>
                </a:cubicBezTo>
                <a:cubicBezTo>
                  <a:pt x="2681512" y="0"/>
                  <a:pt x="4206424" y="720893"/>
                  <a:pt x="3957305" y="1924899"/>
                </a:cubicBezTo>
                <a:cubicBezTo>
                  <a:pt x="3851618" y="2453302"/>
                  <a:pt x="3364703" y="2947737"/>
                  <a:pt x="2923082" y="3230810"/>
                </a:cubicBezTo>
                <a:cubicBezTo>
                  <a:pt x="2575825" y="3453494"/>
                  <a:pt x="2221019" y="3559175"/>
                  <a:pt x="1885085" y="3559175"/>
                </a:cubicBezTo>
                <a:cubicBezTo>
                  <a:pt x="1111306" y="3559175"/>
                  <a:pt x="431889" y="3011900"/>
                  <a:pt x="118603" y="2155132"/>
                </a:cubicBezTo>
                <a:cubicBezTo>
                  <a:pt x="-21055" y="1770152"/>
                  <a:pt x="-51251" y="1332332"/>
                  <a:pt x="103505" y="951126"/>
                </a:cubicBezTo>
                <a:cubicBezTo>
                  <a:pt x="345075" y="366108"/>
                  <a:pt x="990521" y="18872"/>
                  <a:pt x="1624643" y="0"/>
                </a:cubicBezTo>
                <a:close/>
              </a:path>
            </a:pathLst>
          </a:custGeom>
        </p:spPr>
      </p:pic>
      <p:sp>
        <p:nvSpPr>
          <p:cNvPr id="18" name="Text Placeholder 4">
            <a:extLst>
              <a:ext uri="{FF2B5EF4-FFF2-40B4-BE49-F238E27FC236}">
                <a16:creationId xmlns:a16="http://schemas.microsoft.com/office/drawing/2014/main" id="{A86F5FE4-B7E1-468D-A66F-E6206552CE7F}"/>
              </a:ext>
            </a:extLst>
          </p:cNvPr>
          <p:cNvSpPr txBox="1">
            <a:spLocks/>
          </p:cNvSpPr>
          <p:nvPr/>
        </p:nvSpPr>
        <p:spPr>
          <a:xfrm>
            <a:off x="7290139" y="1202993"/>
            <a:ext cx="4160232" cy="3953982"/>
          </a:xfrm>
          <a:prstGeom prst="rect">
            <a:avLst/>
          </a:prstGeo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800" kern="1200">
                <a:solidFill>
                  <a:schemeClr val="accent1"/>
                </a:solidFill>
                <a:latin typeface="+mn-lt"/>
                <a:ea typeface="+mn-ea"/>
                <a:cs typeface="+mn-cs"/>
              </a:defRPr>
            </a:lvl1pPr>
            <a:lvl2pPr marL="288000" marR="0" indent="-2880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2pPr>
            <a:lvl3pPr marL="576000" marR="0" indent="-288000" algn="l" defTabSz="914400" rtl="0" eaLnBrk="1" fontAlgn="auto" latinLnBrk="0" hangingPunct="1">
              <a:lnSpc>
                <a:spcPct val="90000"/>
              </a:lnSpc>
              <a:spcBef>
                <a:spcPts val="600"/>
              </a:spcBef>
              <a:spcAft>
                <a:spcPts val="0"/>
              </a:spcAft>
              <a:buClrTx/>
              <a:buSzTx/>
              <a:buFont typeface="Courier New" panose="02070309020205020404" pitchFamily="49" charset="0"/>
              <a:buChar char="o"/>
              <a:tabLst/>
              <a:defRPr sz="1800" kern="1200">
                <a:solidFill>
                  <a:schemeClr val="tx1"/>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800" b="0" kern="1200">
                <a:solidFill>
                  <a:schemeClr val="tx1"/>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9pPr>
          </a:lstStyle>
          <a:p>
            <a:r>
              <a:rPr lang="en-AU"/>
              <a:t>  </a:t>
            </a:r>
            <a:endParaRPr lang="en-AU" dirty="0"/>
          </a:p>
        </p:txBody>
      </p:sp>
      <p:sp>
        <p:nvSpPr>
          <p:cNvPr id="19" name="Text Placeholder 4">
            <a:extLst>
              <a:ext uri="{FF2B5EF4-FFF2-40B4-BE49-F238E27FC236}">
                <a16:creationId xmlns:a16="http://schemas.microsoft.com/office/drawing/2014/main" id="{C0F2DDCD-44DC-4E27-BF92-DF7AF9695E14}"/>
              </a:ext>
            </a:extLst>
          </p:cNvPr>
          <p:cNvSpPr txBox="1">
            <a:spLocks/>
          </p:cNvSpPr>
          <p:nvPr/>
        </p:nvSpPr>
        <p:spPr>
          <a:xfrm>
            <a:off x="7442539" y="1355393"/>
            <a:ext cx="4160232" cy="3953982"/>
          </a:xfrm>
          <a:prstGeom prst="rect">
            <a:avLst/>
          </a:prstGeo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800" kern="1200">
                <a:solidFill>
                  <a:schemeClr val="accent1"/>
                </a:solidFill>
                <a:latin typeface="+mn-lt"/>
                <a:ea typeface="+mn-ea"/>
                <a:cs typeface="+mn-cs"/>
              </a:defRPr>
            </a:lvl1pPr>
            <a:lvl2pPr marL="288000" marR="0" indent="-2880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2pPr>
            <a:lvl3pPr marL="576000" marR="0" indent="-288000" algn="l" defTabSz="914400" rtl="0" eaLnBrk="1" fontAlgn="auto" latinLnBrk="0" hangingPunct="1">
              <a:lnSpc>
                <a:spcPct val="90000"/>
              </a:lnSpc>
              <a:spcBef>
                <a:spcPts val="600"/>
              </a:spcBef>
              <a:spcAft>
                <a:spcPts val="0"/>
              </a:spcAft>
              <a:buClrTx/>
              <a:buSzTx/>
              <a:buFont typeface="Courier New" panose="02070309020205020404" pitchFamily="49" charset="0"/>
              <a:buChar char="o"/>
              <a:tabLst/>
              <a:defRPr sz="1800" kern="1200">
                <a:solidFill>
                  <a:schemeClr val="tx1"/>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800" b="0" kern="1200">
                <a:solidFill>
                  <a:schemeClr val="tx1"/>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9pPr>
          </a:lstStyle>
          <a:p>
            <a:r>
              <a:rPr lang="en-AU"/>
              <a:t>  </a:t>
            </a:r>
            <a:endParaRPr lang="en-AU" dirty="0"/>
          </a:p>
        </p:txBody>
      </p:sp>
    </p:spTree>
    <p:extLst>
      <p:ext uri="{BB962C8B-B14F-4D97-AF65-F5344CB8AC3E}">
        <p14:creationId xmlns:p14="http://schemas.microsoft.com/office/powerpoint/2010/main" val="748732270"/>
      </p:ext>
    </p:extLst>
  </p:cSld>
  <p:clrMapOvr>
    <a:masterClrMapping/>
  </p:clrMapOvr>
  <mc:AlternateContent xmlns:mc="http://schemas.openxmlformats.org/markup-compatibility/2006" xmlns:p14="http://schemas.microsoft.com/office/powerpoint/2010/main">
    <mc:Choice Requires="p14">
      <p:transition spd="slow" p14:dur="2000" advTm="46188"/>
    </mc:Choice>
    <mc:Fallback xmlns="">
      <p:transition spd="slow" advTm="4618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4BD54D-1AB0-49D8-BF9E-45409453649B}"/>
              </a:ext>
            </a:extLst>
          </p:cNvPr>
          <p:cNvSpPr>
            <a:spLocks noGrp="1"/>
          </p:cNvSpPr>
          <p:nvPr>
            <p:ph type="title"/>
          </p:nvPr>
        </p:nvSpPr>
        <p:spPr>
          <a:xfrm>
            <a:off x="838200" y="365125"/>
            <a:ext cx="10515600" cy="1325563"/>
          </a:xfrm>
        </p:spPr>
        <p:txBody>
          <a:bodyPr anchor="ctr">
            <a:normAutofit/>
          </a:bodyPr>
          <a:lstStyle/>
          <a:p>
            <a:r>
              <a:rPr lang="en-AU" dirty="0"/>
              <a:t>Course Information</a:t>
            </a:r>
          </a:p>
        </p:txBody>
      </p:sp>
      <p:sp>
        <p:nvSpPr>
          <p:cNvPr id="12" name="Content Placeholder 1">
            <a:extLst>
              <a:ext uri="{FF2B5EF4-FFF2-40B4-BE49-F238E27FC236}">
                <a16:creationId xmlns:a16="http://schemas.microsoft.com/office/drawing/2014/main" id="{CF35A838-B35C-4302-A9E4-B9F514D8883B}"/>
              </a:ext>
            </a:extLst>
          </p:cNvPr>
          <p:cNvSpPr>
            <a:spLocks noGrp="1"/>
          </p:cNvSpPr>
          <p:nvPr>
            <p:ph sz="quarter" idx="14"/>
          </p:nvPr>
        </p:nvSpPr>
        <p:spPr>
          <a:xfrm>
            <a:off x="1267942" y="1484243"/>
            <a:ext cx="10515600" cy="4715079"/>
          </a:xfrm>
        </p:spPr>
        <p:txBody>
          <a:bodyPr>
            <a:normAutofit/>
          </a:bodyPr>
          <a:lstStyle/>
          <a:p>
            <a:pPr lvl="3"/>
            <a:r>
              <a:rPr lang="en-GB" sz="2400" b="1" dirty="0">
                <a:solidFill>
                  <a:schemeClr val="tx1">
                    <a:lumMod val="85000"/>
                    <a:lumOff val="15000"/>
                  </a:schemeClr>
                </a:solidFill>
              </a:rPr>
              <a:t>Fibres &amp; Fabrics</a:t>
            </a:r>
          </a:p>
          <a:p>
            <a:pPr lvl="1">
              <a:buClr>
                <a:srgbClr val="F26522"/>
              </a:buClr>
              <a:buFont typeface="Courier New" panose="02070309020205020404" pitchFamily="49" charset="0"/>
              <a:buChar char="o"/>
            </a:pPr>
            <a:r>
              <a:rPr lang="en-AU" sz="2400" dirty="0"/>
              <a:t>Fabric types</a:t>
            </a:r>
          </a:p>
          <a:p>
            <a:pPr lvl="1">
              <a:buClr>
                <a:srgbClr val="F26522"/>
              </a:buClr>
              <a:buFont typeface="Courier New" panose="02070309020205020404" pitchFamily="49" charset="0"/>
              <a:buChar char="o"/>
            </a:pPr>
            <a:r>
              <a:rPr lang="en-AU" sz="2400" dirty="0"/>
              <a:t>Fabric characteristics</a:t>
            </a:r>
          </a:p>
          <a:p>
            <a:pPr lvl="1">
              <a:buClr>
                <a:srgbClr val="F26522"/>
              </a:buClr>
              <a:buFont typeface="Courier New" panose="02070309020205020404" pitchFamily="49" charset="0"/>
              <a:buChar char="o"/>
            </a:pPr>
            <a:r>
              <a:rPr lang="en-AU" sz="2400" dirty="0"/>
              <a:t>Fabric properties</a:t>
            </a:r>
          </a:p>
          <a:p>
            <a:pPr marL="0" lvl="1" indent="0">
              <a:buNone/>
            </a:pPr>
            <a:endParaRPr lang="en-AU" sz="2400" dirty="0"/>
          </a:p>
          <a:p>
            <a:pPr lvl="3"/>
            <a:r>
              <a:rPr lang="en-GB" sz="2400" b="1" dirty="0">
                <a:solidFill>
                  <a:schemeClr val="tx1">
                    <a:lumMod val="85000"/>
                    <a:lumOff val="15000"/>
                  </a:schemeClr>
                </a:solidFill>
              </a:rPr>
              <a:t>Other Areas of Study</a:t>
            </a:r>
          </a:p>
          <a:p>
            <a:pPr lvl="1">
              <a:buClr>
                <a:srgbClr val="F26522"/>
              </a:buClr>
              <a:buFont typeface="Courier New" panose="02070309020205020404" pitchFamily="49" charset="0"/>
              <a:buChar char="o"/>
            </a:pPr>
            <a:r>
              <a:rPr lang="en-AU" sz="2400" dirty="0"/>
              <a:t>Embellishment</a:t>
            </a:r>
          </a:p>
          <a:p>
            <a:pPr lvl="1">
              <a:buClr>
                <a:srgbClr val="F26522"/>
              </a:buClr>
              <a:buFont typeface="Courier New" panose="02070309020205020404" pitchFamily="49" charset="0"/>
              <a:buChar char="o"/>
            </a:pPr>
            <a:r>
              <a:rPr lang="en-AU" sz="2400" dirty="0"/>
              <a:t>Sustainability</a:t>
            </a:r>
          </a:p>
          <a:p>
            <a:pPr lvl="1">
              <a:buClr>
                <a:srgbClr val="F26522"/>
              </a:buClr>
              <a:buFont typeface="Courier New" panose="02070309020205020404" pitchFamily="49" charset="0"/>
              <a:buChar char="o"/>
            </a:pPr>
            <a:r>
              <a:rPr lang="en-AU" sz="2400" dirty="0"/>
              <a:t>Work Safely</a:t>
            </a:r>
          </a:p>
          <a:p>
            <a:pPr lvl="1">
              <a:buClr>
                <a:srgbClr val="F26522"/>
              </a:buClr>
              <a:buFont typeface="Courier New" panose="02070309020205020404" pitchFamily="49" charset="0"/>
              <a:buChar char="o"/>
            </a:pPr>
            <a:r>
              <a:rPr lang="en-AU" sz="2400" dirty="0"/>
              <a:t>Quality standards</a:t>
            </a:r>
          </a:p>
          <a:p>
            <a:pPr lvl="1">
              <a:buClr>
                <a:srgbClr val="F26522"/>
              </a:buClr>
              <a:buFont typeface="Courier New" panose="02070309020205020404" pitchFamily="49" charset="0"/>
              <a:buChar char="o"/>
            </a:pPr>
            <a:r>
              <a:rPr lang="en-AU" sz="2400" dirty="0"/>
              <a:t>ICT skills</a:t>
            </a:r>
          </a:p>
          <a:p>
            <a:pPr lvl="1">
              <a:buClr>
                <a:srgbClr val="F26522"/>
              </a:buClr>
              <a:buFont typeface="Courier New" panose="02070309020205020404" pitchFamily="49" charset="0"/>
              <a:buChar char="o"/>
            </a:pPr>
            <a:endParaRPr lang="en-AU" sz="2400" dirty="0"/>
          </a:p>
          <a:p>
            <a:pPr lvl="1"/>
            <a:endParaRPr lang="en-AU" sz="2600" dirty="0"/>
          </a:p>
          <a:p>
            <a:pPr lvl="1"/>
            <a:endParaRPr lang="en-AU" sz="2600" dirty="0"/>
          </a:p>
          <a:p>
            <a:pPr lvl="1"/>
            <a:endParaRPr lang="en-AU" sz="2600" dirty="0"/>
          </a:p>
          <a:p>
            <a:endParaRPr lang="en-AU" sz="2600" dirty="0">
              <a:solidFill>
                <a:schemeClr val="tx1">
                  <a:lumMod val="85000"/>
                  <a:lumOff val="15000"/>
                </a:schemeClr>
              </a:solidFill>
            </a:endParaRPr>
          </a:p>
        </p:txBody>
      </p:sp>
      <p:pic>
        <p:nvPicPr>
          <p:cNvPr id="21" name="Picture Placeholder 8">
            <a:extLst>
              <a:ext uri="{FF2B5EF4-FFF2-40B4-BE49-F238E27FC236}">
                <a16:creationId xmlns:a16="http://schemas.microsoft.com/office/drawing/2014/main" id="{C746BDD8-1BF9-4A5D-B858-7846929529B4}"/>
              </a:ext>
            </a:extLst>
          </p:cNvPr>
          <p:cNvPicPr>
            <a:picLocks noChangeAspect="1"/>
          </p:cNvPicPr>
          <p:nvPr/>
        </p:nvPicPr>
        <p:blipFill>
          <a:blip r:embed="rId3">
            <a:extLst>
              <a:ext uri="{28A0092B-C50C-407E-A947-70E740481C1C}">
                <a14:useLocalDpi xmlns:a14="http://schemas.microsoft.com/office/drawing/2010/main" val="0"/>
              </a:ext>
            </a:extLst>
          </a:blip>
          <a:srcRect l="12684" r="12684"/>
          <a:stretch/>
        </p:blipFill>
        <p:spPr>
          <a:xfrm>
            <a:off x="6172316" y="1863038"/>
            <a:ext cx="4242998" cy="3790176"/>
          </a:xfrm>
          <a:custGeom>
            <a:avLst/>
            <a:gdLst>
              <a:gd name="connsiteX0" fmla="*/ 1624643 w 3984398"/>
              <a:gd name="connsiteY0" fmla="*/ 0 h 3559175"/>
              <a:gd name="connsiteX1" fmla="*/ 1685035 w 3984398"/>
              <a:gd name="connsiteY1" fmla="*/ 0 h 3559175"/>
              <a:gd name="connsiteX2" fmla="*/ 3957305 w 3984398"/>
              <a:gd name="connsiteY2" fmla="*/ 1924899 h 3559175"/>
              <a:gd name="connsiteX3" fmla="*/ 2923082 w 3984398"/>
              <a:gd name="connsiteY3" fmla="*/ 3230810 h 3559175"/>
              <a:gd name="connsiteX4" fmla="*/ 1885085 w 3984398"/>
              <a:gd name="connsiteY4" fmla="*/ 3559175 h 3559175"/>
              <a:gd name="connsiteX5" fmla="*/ 118603 w 3984398"/>
              <a:gd name="connsiteY5" fmla="*/ 2155132 h 3559175"/>
              <a:gd name="connsiteX6" fmla="*/ 103505 w 3984398"/>
              <a:gd name="connsiteY6" fmla="*/ 951126 h 3559175"/>
              <a:gd name="connsiteX7" fmla="*/ 1624643 w 3984398"/>
              <a:gd name="connsiteY7" fmla="*/ 0 h 355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4398" h="3559175">
                <a:moveTo>
                  <a:pt x="1624643" y="0"/>
                </a:moveTo>
                <a:cubicBezTo>
                  <a:pt x="1643515" y="0"/>
                  <a:pt x="1662388" y="0"/>
                  <a:pt x="1685035" y="0"/>
                </a:cubicBezTo>
                <a:cubicBezTo>
                  <a:pt x="2681512" y="0"/>
                  <a:pt x="4206424" y="720893"/>
                  <a:pt x="3957305" y="1924899"/>
                </a:cubicBezTo>
                <a:cubicBezTo>
                  <a:pt x="3851618" y="2453302"/>
                  <a:pt x="3364703" y="2947737"/>
                  <a:pt x="2923082" y="3230810"/>
                </a:cubicBezTo>
                <a:cubicBezTo>
                  <a:pt x="2575825" y="3453494"/>
                  <a:pt x="2221019" y="3559175"/>
                  <a:pt x="1885085" y="3559175"/>
                </a:cubicBezTo>
                <a:cubicBezTo>
                  <a:pt x="1111306" y="3559175"/>
                  <a:pt x="431889" y="3011900"/>
                  <a:pt x="118603" y="2155132"/>
                </a:cubicBezTo>
                <a:cubicBezTo>
                  <a:pt x="-21055" y="1770152"/>
                  <a:pt x="-51251" y="1332332"/>
                  <a:pt x="103505" y="951126"/>
                </a:cubicBezTo>
                <a:cubicBezTo>
                  <a:pt x="345075" y="366108"/>
                  <a:pt x="990521" y="18872"/>
                  <a:pt x="1624643" y="0"/>
                </a:cubicBezTo>
                <a:close/>
              </a:path>
            </a:pathLst>
          </a:custGeom>
        </p:spPr>
      </p:pic>
      <p:sp>
        <p:nvSpPr>
          <p:cNvPr id="22" name="Text Placeholder 4">
            <a:extLst>
              <a:ext uri="{FF2B5EF4-FFF2-40B4-BE49-F238E27FC236}">
                <a16:creationId xmlns:a16="http://schemas.microsoft.com/office/drawing/2014/main" id="{9EA0EBCB-5B79-4F32-9E96-018CF735354B}"/>
              </a:ext>
            </a:extLst>
          </p:cNvPr>
          <p:cNvSpPr txBox="1">
            <a:spLocks/>
          </p:cNvSpPr>
          <p:nvPr/>
        </p:nvSpPr>
        <p:spPr>
          <a:xfrm>
            <a:off x="6096000" y="1685608"/>
            <a:ext cx="4395631" cy="3967606"/>
          </a:xfrm>
          <a:prstGeom prst="rect">
            <a:avLst/>
          </a:prstGeom>
          <a:blipFill>
            <a:blip r:embed="rId4"/>
            <a:stretch>
              <a:fillRect t="945" b="945"/>
            </a:stretch>
          </a:blipFill>
        </p:spPr>
        <p:txBody>
          <a:bodyPr vert="horz" lIns="91440" tIns="45720" rIns="91440" bIns="45720" rtlCol="0">
            <a:normAutofit/>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00" kern="1200">
                <a:noFill/>
                <a:latin typeface="+mn-lt"/>
                <a:ea typeface="+mn-ea"/>
                <a:cs typeface="+mn-cs"/>
              </a:defRPr>
            </a:lvl1pPr>
            <a:lvl2pPr marL="288000" marR="0" indent="-28800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00" kern="1200">
                <a:noFill/>
                <a:latin typeface="+mn-lt"/>
                <a:ea typeface="+mn-ea"/>
                <a:cs typeface="+mn-cs"/>
              </a:defRPr>
            </a:lvl2pPr>
            <a:lvl3pPr marL="0" marR="0" indent="0" algn="l" defTabSz="914400" rtl="0" eaLnBrk="1" fontAlgn="auto" latinLnBrk="0" hangingPunct="1">
              <a:lnSpc>
                <a:spcPct val="90000"/>
              </a:lnSpc>
              <a:spcBef>
                <a:spcPts val="600"/>
              </a:spcBef>
              <a:spcAft>
                <a:spcPts val="0"/>
              </a:spcAft>
              <a:buClrTx/>
              <a:buSzTx/>
              <a:buFont typeface="Courier New" panose="02070309020205020404" pitchFamily="49" charset="0"/>
              <a:buNone/>
              <a:tabLst/>
              <a:defRPr sz="100" kern="1200">
                <a:no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00" b="0" kern="1200">
                <a:no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9pPr>
          </a:lstStyle>
          <a:p>
            <a:r>
              <a:rPr lang="en-AU"/>
              <a:t>  </a:t>
            </a:r>
            <a:endParaRPr lang="en-AU" dirty="0"/>
          </a:p>
        </p:txBody>
      </p:sp>
    </p:spTree>
    <p:extLst>
      <p:ext uri="{BB962C8B-B14F-4D97-AF65-F5344CB8AC3E}">
        <p14:creationId xmlns:p14="http://schemas.microsoft.com/office/powerpoint/2010/main" val="735239900"/>
      </p:ext>
    </p:extLst>
  </p:cSld>
  <p:clrMapOvr>
    <a:masterClrMapping/>
  </p:clrMapOvr>
  <mc:AlternateContent xmlns:mc="http://schemas.openxmlformats.org/markup-compatibility/2006" xmlns:p14="http://schemas.microsoft.com/office/powerpoint/2010/main">
    <mc:Choice Requires="p14">
      <p:transition spd="slow" p14:dur="2000" advTm="38899"/>
    </mc:Choice>
    <mc:Fallback xmlns="">
      <p:transition spd="slow" advTm="3889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4BD54D-1AB0-49D8-BF9E-45409453649B}"/>
              </a:ext>
            </a:extLst>
          </p:cNvPr>
          <p:cNvSpPr>
            <a:spLocks noGrp="1"/>
          </p:cNvSpPr>
          <p:nvPr>
            <p:ph type="title"/>
          </p:nvPr>
        </p:nvSpPr>
        <p:spPr>
          <a:xfrm>
            <a:off x="294874" y="329705"/>
            <a:ext cx="8324273" cy="1156196"/>
          </a:xfrm>
        </p:spPr>
        <p:txBody>
          <a:bodyPr>
            <a:normAutofit/>
          </a:bodyPr>
          <a:lstStyle/>
          <a:p>
            <a:r>
              <a:rPr lang="en-AU" sz="4000" dirty="0"/>
              <a:t>Fashion Campuses</a:t>
            </a:r>
          </a:p>
        </p:txBody>
      </p:sp>
      <p:pic>
        <p:nvPicPr>
          <p:cNvPr id="6" name="Picture Placeholder 6">
            <a:extLst>
              <a:ext uri="{FF2B5EF4-FFF2-40B4-BE49-F238E27FC236}">
                <a16:creationId xmlns:a16="http://schemas.microsoft.com/office/drawing/2014/main" id="{57801FF3-A82B-4E59-8E7D-F15441BAB50E}"/>
              </a:ext>
            </a:extLst>
          </p:cNvPr>
          <p:cNvPicPr>
            <a:picLocks noChangeAspect="1"/>
          </p:cNvPicPr>
          <p:nvPr/>
        </p:nvPicPr>
        <p:blipFill>
          <a:blip r:embed="rId3">
            <a:extLst>
              <a:ext uri="{28A0092B-C50C-407E-A947-70E740481C1C}">
                <a14:useLocalDpi xmlns:a14="http://schemas.microsoft.com/office/drawing/2010/main" val="0"/>
              </a:ext>
            </a:extLst>
          </a:blip>
          <a:srcRect l="24590" r="24590"/>
          <a:stretch/>
        </p:blipFill>
        <p:spPr>
          <a:xfrm>
            <a:off x="128154" y="1849541"/>
            <a:ext cx="3788294" cy="3384000"/>
          </a:xfrm>
          <a:custGeom>
            <a:avLst/>
            <a:gdLst>
              <a:gd name="connsiteX0" fmla="*/ 1624643 w 3984398"/>
              <a:gd name="connsiteY0" fmla="*/ 0 h 3559175"/>
              <a:gd name="connsiteX1" fmla="*/ 1685035 w 3984398"/>
              <a:gd name="connsiteY1" fmla="*/ 0 h 3559175"/>
              <a:gd name="connsiteX2" fmla="*/ 3957305 w 3984398"/>
              <a:gd name="connsiteY2" fmla="*/ 1924899 h 3559175"/>
              <a:gd name="connsiteX3" fmla="*/ 2923082 w 3984398"/>
              <a:gd name="connsiteY3" fmla="*/ 3230810 h 3559175"/>
              <a:gd name="connsiteX4" fmla="*/ 1885085 w 3984398"/>
              <a:gd name="connsiteY4" fmla="*/ 3559175 h 3559175"/>
              <a:gd name="connsiteX5" fmla="*/ 118603 w 3984398"/>
              <a:gd name="connsiteY5" fmla="*/ 2155132 h 3559175"/>
              <a:gd name="connsiteX6" fmla="*/ 103505 w 3984398"/>
              <a:gd name="connsiteY6" fmla="*/ 951126 h 3559175"/>
              <a:gd name="connsiteX7" fmla="*/ 1624643 w 3984398"/>
              <a:gd name="connsiteY7" fmla="*/ 0 h 355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4398" h="3559175">
                <a:moveTo>
                  <a:pt x="1624643" y="0"/>
                </a:moveTo>
                <a:cubicBezTo>
                  <a:pt x="1643515" y="0"/>
                  <a:pt x="1662388" y="0"/>
                  <a:pt x="1685035" y="0"/>
                </a:cubicBezTo>
                <a:cubicBezTo>
                  <a:pt x="2681512" y="0"/>
                  <a:pt x="4206424" y="720893"/>
                  <a:pt x="3957305" y="1924899"/>
                </a:cubicBezTo>
                <a:cubicBezTo>
                  <a:pt x="3851618" y="2453302"/>
                  <a:pt x="3364703" y="2947737"/>
                  <a:pt x="2923082" y="3230810"/>
                </a:cubicBezTo>
                <a:cubicBezTo>
                  <a:pt x="2575825" y="3453494"/>
                  <a:pt x="2221019" y="3559175"/>
                  <a:pt x="1885085" y="3559175"/>
                </a:cubicBezTo>
                <a:cubicBezTo>
                  <a:pt x="1111306" y="3559175"/>
                  <a:pt x="431889" y="3011900"/>
                  <a:pt x="118603" y="2155132"/>
                </a:cubicBezTo>
                <a:cubicBezTo>
                  <a:pt x="-21055" y="1770152"/>
                  <a:pt x="-51251" y="1332332"/>
                  <a:pt x="103505" y="951126"/>
                </a:cubicBezTo>
                <a:cubicBezTo>
                  <a:pt x="345075" y="366108"/>
                  <a:pt x="990521" y="18872"/>
                  <a:pt x="1624643" y="0"/>
                </a:cubicBezTo>
                <a:close/>
              </a:path>
            </a:pathLst>
          </a:custGeom>
          <a:solidFill>
            <a:schemeClr val="bg1">
              <a:lumMod val="75000"/>
            </a:schemeClr>
          </a:solidFill>
        </p:spPr>
      </p:pic>
      <p:sp>
        <p:nvSpPr>
          <p:cNvPr id="8" name="Text Placeholder 4">
            <a:extLst>
              <a:ext uri="{FF2B5EF4-FFF2-40B4-BE49-F238E27FC236}">
                <a16:creationId xmlns:a16="http://schemas.microsoft.com/office/drawing/2014/main" id="{3C0BDFE3-855F-4327-9772-70CE5C1EC3B3}"/>
              </a:ext>
            </a:extLst>
          </p:cNvPr>
          <p:cNvSpPr txBox="1">
            <a:spLocks noChangeAspect="1"/>
          </p:cNvSpPr>
          <p:nvPr/>
        </p:nvSpPr>
        <p:spPr>
          <a:xfrm>
            <a:off x="294290" y="2103916"/>
            <a:ext cx="3476588" cy="3132000"/>
          </a:xfrm>
          <a:prstGeom prst="rect">
            <a:avLst/>
          </a:prstGeom>
          <a:blipFill>
            <a:blip r:embed="rId4"/>
            <a:stretch>
              <a:fillRect t="945" b="945"/>
            </a:stretch>
          </a:blipFill>
        </p:spPr>
        <p:txBody>
          <a:bodyPr vert="horz" lIns="91440" tIns="45720" rIns="91440" bIns="45720" rtlCol="0">
            <a:normAutofit/>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00" kern="1200">
                <a:noFill/>
                <a:latin typeface="+mn-lt"/>
                <a:ea typeface="+mn-ea"/>
                <a:cs typeface="+mn-cs"/>
              </a:defRPr>
            </a:lvl1pPr>
            <a:lvl2pPr marL="288000" marR="0" indent="-28800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00" kern="1200">
                <a:noFill/>
                <a:latin typeface="+mn-lt"/>
                <a:ea typeface="+mn-ea"/>
                <a:cs typeface="+mn-cs"/>
              </a:defRPr>
            </a:lvl2pPr>
            <a:lvl3pPr marL="0" marR="0" indent="0" algn="l" defTabSz="914400" rtl="0" eaLnBrk="1" fontAlgn="auto" latinLnBrk="0" hangingPunct="1">
              <a:lnSpc>
                <a:spcPct val="90000"/>
              </a:lnSpc>
              <a:spcBef>
                <a:spcPts val="600"/>
              </a:spcBef>
              <a:spcAft>
                <a:spcPts val="0"/>
              </a:spcAft>
              <a:buClrTx/>
              <a:buSzTx/>
              <a:buFont typeface="Courier New" panose="02070309020205020404" pitchFamily="49" charset="0"/>
              <a:buNone/>
              <a:tabLst/>
              <a:defRPr sz="100" kern="1200">
                <a:no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00" b="0" kern="1200">
                <a:no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9pPr>
          </a:lstStyle>
          <a:p>
            <a:r>
              <a:rPr lang="en-AU"/>
              <a:t>  </a:t>
            </a:r>
            <a:endParaRPr lang="en-AU" dirty="0"/>
          </a:p>
        </p:txBody>
      </p:sp>
      <p:pic>
        <p:nvPicPr>
          <p:cNvPr id="22" name="Picture Placeholder 6">
            <a:extLst>
              <a:ext uri="{FF2B5EF4-FFF2-40B4-BE49-F238E27FC236}">
                <a16:creationId xmlns:a16="http://schemas.microsoft.com/office/drawing/2014/main" id="{2AA9AD60-D27B-4BCA-900B-8894D0F91C66}"/>
              </a:ext>
            </a:extLst>
          </p:cNvPr>
          <p:cNvPicPr>
            <a:picLocks noChangeAspect="1"/>
          </p:cNvPicPr>
          <p:nvPr/>
        </p:nvPicPr>
        <p:blipFill>
          <a:blip r:embed="rId5">
            <a:extLst>
              <a:ext uri="{28A0092B-C50C-407E-A947-70E740481C1C}">
                <a14:useLocalDpi xmlns:a14="http://schemas.microsoft.com/office/drawing/2010/main" val="0"/>
              </a:ext>
            </a:extLst>
          </a:blip>
          <a:srcRect l="7990" r="7990"/>
          <a:stretch/>
        </p:blipFill>
        <p:spPr>
          <a:xfrm>
            <a:off x="4206241" y="1847166"/>
            <a:ext cx="3788294" cy="3384000"/>
          </a:xfrm>
          <a:custGeom>
            <a:avLst/>
            <a:gdLst>
              <a:gd name="connsiteX0" fmla="*/ 1624643 w 3984398"/>
              <a:gd name="connsiteY0" fmla="*/ 0 h 3559175"/>
              <a:gd name="connsiteX1" fmla="*/ 1685035 w 3984398"/>
              <a:gd name="connsiteY1" fmla="*/ 0 h 3559175"/>
              <a:gd name="connsiteX2" fmla="*/ 3957305 w 3984398"/>
              <a:gd name="connsiteY2" fmla="*/ 1924899 h 3559175"/>
              <a:gd name="connsiteX3" fmla="*/ 2923082 w 3984398"/>
              <a:gd name="connsiteY3" fmla="*/ 3230810 h 3559175"/>
              <a:gd name="connsiteX4" fmla="*/ 1885085 w 3984398"/>
              <a:gd name="connsiteY4" fmla="*/ 3559175 h 3559175"/>
              <a:gd name="connsiteX5" fmla="*/ 118603 w 3984398"/>
              <a:gd name="connsiteY5" fmla="*/ 2155132 h 3559175"/>
              <a:gd name="connsiteX6" fmla="*/ 103505 w 3984398"/>
              <a:gd name="connsiteY6" fmla="*/ 951126 h 3559175"/>
              <a:gd name="connsiteX7" fmla="*/ 1624643 w 3984398"/>
              <a:gd name="connsiteY7" fmla="*/ 0 h 355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4398" h="3559175">
                <a:moveTo>
                  <a:pt x="1624643" y="0"/>
                </a:moveTo>
                <a:cubicBezTo>
                  <a:pt x="1643515" y="0"/>
                  <a:pt x="1662388" y="0"/>
                  <a:pt x="1685035" y="0"/>
                </a:cubicBezTo>
                <a:cubicBezTo>
                  <a:pt x="2681512" y="0"/>
                  <a:pt x="4206424" y="720893"/>
                  <a:pt x="3957305" y="1924899"/>
                </a:cubicBezTo>
                <a:cubicBezTo>
                  <a:pt x="3851618" y="2453302"/>
                  <a:pt x="3364703" y="2947737"/>
                  <a:pt x="2923082" y="3230810"/>
                </a:cubicBezTo>
                <a:cubicBezTo>
                  <a:pt x="2575825" y="3453494"/>
                  <a:pt x="2221019" y="3559175"/>
                  <a:pt x="1885085" y="3559175"/>
                </a:cubicBezTo>
                <a:cubicBezTo>
                  <a:pt x="1111306" y="3559175"/>
                  <a:pt x="431889" y="3011900"/>
                  <a:pt x="118603" y="2155132"/>
                </a:cubicBezTo>
                <a:cubicBezTo>
                  <a:pt x="-21055" y="1770152"/>
                  <a:pt x="-51251" y="1332332"/>
                  <a:pt x="103505" y="951126"/>
                </a:cubicBezTo>
                <a:cubicBezTo>
                  <a:pt x="345075" y="366108"/>
                  <a:pt x="990521" y="18872"/>
                  <a:pt x="1624643" y="0"/>
                </a:cubicBezTo>
                <a:close/>
              </a:path>
            </a:pathLst>
          </a:custGeom>
          <a:solidFill>
            <a:schemeClr val="bg1">
              <a:lumMod val="75000"/>
            </a:schemeClr>
          </a:solidFill>
        </p:spPr>
      </p:pic>
      <p:sp>
        <p:nvSpPr>
          <p:cNvPr id="23" name="Text Placeholder 4">
            <a:extLst>
              <a:ext uri="{FF2B5EF4-FFF2-40B4-BE49-F238E27FC236}">
                <a16:creationId xmlns:a16="http://schemas.microsoft.com/office/drawing/2014/main" id="{3F172263-667C-4311-8045-422CF653DF1D}"/>
              </a:ext>
            </a:extLst>
          </p:cNvPr>
          <p:cNvSpPr txBox="1">
            <a:spLocks noChangeAspect="1"/>
          </p:cNvSpPr>
          <p:nvPr/>
        </p:nvSpPr>
        <p:spPr>
          <a:xfrm>
            <a:off x="4372377" y="2101541"/>
            <a:ext cx="3476588" cy="3132000"/>
          </a:xfrm>
          <a:prstGeom prst="rect">
            <a:avLst/>
          </a:prstGeom>
          <a:blipFill>
            <a:blip r:embed="rId4"/>
            <a:stretch>
              <a:fillRect t="945" b="945"/>
            </a:stretch>
          </a:blipFill>
        </p:spPr>
        <p:txBody>
          <a:bodyPr vert="horz" lIns="91440" tIns="45720" rIns="91440" bIns="45720" rtlCol="0">
            <a:normAutofit/>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00" kern="1200">
                <a:noFill/>
                <a:latin typeface="+mn-lt"/>
                <a:ea typeface="+mn-ea"/>
                <a:cs typeface="+mn-cs"/>
              </a:defRPr>
            </a:lvl1pPr>
            <a:lvl2pPr marL="288000" marR="0" indent="-28800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00" kern="1200">
                <a:noFill/>
                <a:latin typeface="+mn-lt"/>
                <a:ea typeface="+mn-ea"/>
                <a:cs typeface="+mn-cs"/>
              </a:defRPr>
            </a:lvl2pPr>
            <a:lvl3pPr marL="0" marR="0" indent="0" algn="l" defTabSz="914400" rtl="0" eaLnBrk="1" fontAlgn="auto" latinLnBrk="0" hangingPunct="1">
              <a:lnSpc>
                <a:spcPct val="90000"/>
              </a:lnSpc>
              <a:spcBef>
                <a:spcPts val="600"/>
              </a:spcBef>
              <a:spcAft>
                <a:spcPts val="0"/>
              </a:spcAft>
              <a:buClrTx/>
              <a:buSzTx/>
              <a:buFont typeface="Courier New" panose="02070309020205020404" pitchFamily="49" charset="0"/>
              <a:buNone/>
              <a:tabLst/>
              <a:defRPr sz="100" kern="1200">
                <a:no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00" b="0" kern="1200">
                <a:no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9pPr>
          </a:lstStyle>
          <a:p>
            <a:r>
              <a:rPr lang="en-AU"/>
              <a:t>  </a:t>
            </a:r>
            <a:endParaRPr lang="en-AU" dirty="0"/>
          </a:p>
        </p:txBody>
      </p:sp>
      <p:pic>
        <p:nvPicPr>
          <p:cNvPr id="24" name="Picture Placeholder 6">
            <a:extLst>
              <a:ext uri="{FF2B5EF4-FFF2-40B4-BE49-F238E27FC236}">
                <a16:creationId xmlns:a16="http://schemas.microsoft.com/office/drawing/2014/main" id="{E3D5C267-E7FB-46C0-9755-99D35F7DA53E}"/>
              </a:ext>
            </a:extLst>
          </p:cNvPr>
          <p:cNvPicPr>
            <a:picLocks noChangeAspect="1"/>
          </p:cNvPicPr>
          <p:nvPr/>
        </p:nvPicPr>
        <p:blipFill>
          <a:blip r:embed="rId6">
            <a:extLst>
              <a:ext uri="{28A0092B-C50C-407E-A947-70E740481C1C}">
                <a14:useLocalDpi xmlns:a14="http://schemas.microsoft.com/office/drawing/2010/main" val="0"/>
              </a:ext>
            </a:extLst>
          </a:blip>
          <a:srcRect l="12614" r="12614"/>
          <a:stretch/>
        </p:blipFill>
        <p:spPr>
          <a:xfrm>
            <a:off x="8284329" y="1847166"/>
            <a:ext cx="3788294" cy="3384000"/>
          </a:xfrm>
          <a:custGeom>
            <a:avLst/>
            <a:gdLst>
              <a:gd name="connsiteX0" fmla="*/ 1624643 w 3984398"/>
              <a:gd name="connsiteY0" fmla="*/ 0 h 3559175"/>
              <a:gd name="connsiteX1" fmla="*/ 1685035 w 3984398"/>
              <a:gd name="connsiteY1" fmla="*/ 0 h 3559175"/>
              <a:gd name="connsiteX2" fmla="*/ 3957305 w 3984398"/>
              <a:gd name="connsiteY2" fmla="*/ 1924899 h 3559175"/>
              <a:gd name="connsiteX3" fmla="*/ 2923082 w 3984398"/>
              <a:gd name="connsiteY3" fmla="*/ 3230810 h 3559175"/>
              <a:gd name="connsiteX4" fmla="*/ 1885085 w 3984398"/>
              <a:gd name="connsiteY4" fmla="*/ 3559175 h 3559175"/>
              <a:gd name="connsiteX5" fmla="*/ 118603 w 3984398"/>
              <a:gd name="connsiteY5" fmla="*/ 2155132 h 3559175"/>
              <a:gd name="connsiteX6" fmla="*/ 103505 w 3984398"/>
              <a:gd name="connsiteY6" fmla="*/ 951126 h 3559175"/>
              <a:gd name="connsiteX7" fmla="*/ 1624643 w 3984398"/>
              <a:gd name="connsiteY7" fmla="*/ 0 h 355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4398" h="3559175">
                <a:moveTo>
                  <a:pt x="1624643" y="0"/>
                </a:moveTo>
                <a:cubicBezTo>
                  <a:pt x="1643515" y="0"/>
                  <a:pt x="1662388" y="0"/>
                  <a:pt x="1685035" y="0"/>
                </a:cubicBezTo>
                <a:cubicBezTo>
                  <a:pt x="2681512" y="0"/>
                  <a:pt x="4206424" y="720893"/>
                  <a:pt x="3957305" y="1924899"/>
                </a:cubicBezTo>
                <a:cubicBezTo>
                  <a:pt x="3851618" y="2453302"/>
                  <a:pt x="3364703" y="2947737"/>
                  <a:pt x="2923082" y="3230810"/>
                </a:cubicBezTo>
                <a:cubicBezTo>
                  <a:pt x="2575825" y="3453494"/>
                  <a:pt x="2221019" y="3559175"/>
                  <a:pt x="1885085" y="3559175"/>
                </a:cubicBezTo>
                <a:cubicBezTo>
                  <a:pt x="1111306" y="3559175"/>
                  <a:pt x="431889" y="3011900"/>
                  <a:pt x="118603" y="2155132"/>
                </a:cubicBezTo>
                <a:cubicBezTo>
                  <a:pt x="-21055" y="1770152"/>
                  <a:pt x="-51251" y="1332332"/>
                  <a:pt x="103505" y="951126"/>
                </a:cubicBezTo>
                <a:cubicBezTo>
                  <a:pt x="345075" y="366108"/>
                  <a:pt x="990521" y="18872"/>
                  <a:pt x="1624643" y="0"/>
                </a:cubicBezTo>
                <a:close/>
              </a:path>
            </a:pathLst>
          </a:custGeom>
          <a:solidFill>
            <a:schemeClr val="bg1">
              <a:lumMod val="75000"/>
            </a:schemeClr>
          </a:solidFill>
        </p:spPr>
      </p:pic>
      <p:sp>
        <p:nvSpPr>
          <p:cNvPr id="25" name="Text Placeholder 4">
            <a:extLst>
              <a:ext uri="{FF2B5EF4-FFF2-40B4-BE49-F238E27FC236}">
                <a16:creationId xmlns:a16="http://schemas.microsoft.com/office/drawing/2014/main" id="{3FE5D3E2-B7DD-4EF7-94CC-7767EB961B31}"/>
              </a:ext>
            </a:extLst>
          </p:cNvPr>
          <p:cNvSpPr txBox="1">
            <a:spLocks noChangeAspect="1"/>
          </p:cNvSpPr>
          <p:nvPr/>
        </p:nvSpPr>
        <p:spPr>
          <a:xfrm>
            <a:off x="8450465" y="2101541"/>
            <a:ext cx="3476588" cy="3132000"/>
          </a:xfrm>
          <a:prstGeom prst="rect">
            <a:avLst/>
          </a:prstGeom>
          <a:blipFill>
            <a:blip r:embed="rId4"/>
            <a:stretch>
              <a:fillRect t="945" b="945"/>
            </a:stretch>
          </a:blipFill>
        </p:spPr>
        <p:txBody>
          <a:bodyPr vert="horz" lIns="91440" tIns="45720" rIns="91440" bIns="45720" rtlCol="0">
            <a:normAutofit/>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00" kern="1200">
                <a:noFill/>
                <a:latin typeface="+mn-lt"/>
                <a:ea typeface="+mn-ea"/>
                <a:cs typeface="+mn-cs"/>
              </a:defRPr>
            </a:lvl1pPr>
            <a:lvl2pPr marL="288000" marR="0" indent="-28800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00" kern="1200">
                <a:noFill/>
                <a:latin typeface="+mn-lt"/>
                <a:ea typeface="+mn-ea"/>
                <a:cs typeface="+mn-cs"/>
              </a:defRPr>
            </a:lvl2pPr>
            <a:lvl3pPr marL="0" marR="0" indent="0" algn="l" defTabSz="914400" rtl="0" eaLnBrk="1" fontAlgn="auto" latinLnBrk="0" hangingPunct="1">
              <a:lnSpc>
                <a:spcPct val="90000"/>
              </a:lnSpc>
              <a:spcBef>
                <a:spcPts val="600"/>
              </a:spcBef>
              <a:spcAft>
                <a:spcPts val="0"/>
              </a:spcAft>
              <a:buClrTx/>
              <a:buSzTx/>
              <a:buFont typeface="Courier New" panose="02070309020205020404" pitchFamily="49" charset="0"/>
              <a:buNone/>
              <a:tabLst/>
              <a:defRPr sz="100" kern="1200">
                <a:no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00" b="0" kern="1200">
                <a:no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00" kern="1200">
                <a:noFill/>
                <a:latin typeface="+mn-lt"/>
                <a:ea typeface="+mn-ea"/>
                <a:cs typeface="+mn-cs"/>
              </a:defRPr>
            </a:lvl9pPr>
          </a:lstStyle>
          <a:p>
            <a:r>
              <a:rPr lang="en-AU"/>
              <a:t>  </a:t>
            </a:r>
            <a:endParaRPr lang="en-AU" dirty="0"/>
          </a:p>
        </p:txBody>
      </p:sp>
      <p:sp>
        <p:nvSpPr>
          <p:cNvPr id="2" name="TextBox 1">
            <a:extLst>
              <a:ext uri="{FF2B5EF4-FFF2-40B4-BE49-F238E27FC236}">
                <a16:creationId xmlns:a16="http://schemas.microsoft.com/office/drawing/2014/main" id="{00E817E3-A5F2-4EE6-88A5-B2D11C5FD095}"/>
              </a:ext>
            </a:extLst>
          </p:cNvPr>
          <p:cNvSpPr txBox="1"/>
          <p:nvPr/>
        </p:nvSpPr>
        <p:spPr>
          <a:xfrm>
            <a:off x="813384" y="5425440"/>
            <a:ext cx="2438400" cy="369332"/>
          </a:xfrm>
          <a:prstGeom prst="rect">
            <a:avLst/>
          </a:prstGeom>
          <a:noFill/>
        </p:spPr>
        <p:txBody>
          <a:bodyPr wrap="square" rtlCol="0">
            <a:spAutoFit/>
          </a:bodyPr>
          <a:lstStyle/>
          <a:p>
            <a:r>
              <a:rPr lang="en-AU" dirty="0"/>
              <a:t>Campbell St, Hobart</a:t>
            </a:r>
          </a:p>
        </p:txBody>
      </p:sp>
      <p:sp>
        <p:nvSpPr>
          <p:cNvPr id="10" name="TextBox 9">
            <a:extLst>
              <a:ext uri="{FF2B5EF4-FFF2-40B4-BE49-F238E27FC236}">
                <a16:creationId xmlns:a16="http://schemas.microsoft.com/office/drawing/2014/main" id="{7F4A49BF-2AD1-4636-8DE2-DE3514ADF194}"/>
              </a:ext>
            </a:extLst>
          </p:cNvPr>
          <p:cNvSpPr txBox="1"/>
          <p:nvPr/>
        </p:nvSpPr>
        <p:spPr>
          <a:xfrm>
            <a:off x="4711067" y="5425440"/>
            <a:ext cx="2726795" cy="369332"/>
          </a:xfrm>
          <a:prstGeom prst="rect">
            <a:avLst/>
          </a:prstGeom>
          <a:noFill/>
        </p:spPr>
        <p:txBody>
          <a:bodyPr wrap="square" rtlCol="0">
            <a:spAutoFit/>
          </a:bodyPr>
          <a:lstStyle/>
          <a:p>
            <a:r>
              <a:rPr lang="en-AU" dirty="0"/>
              <a:t>Alanvale Rd, Launceston</a:t>
            </a:r>
          </a:p>
        </p:txBody>
      </p:sp>
      <p:sp>
        <p:nvSpPr>
          <p:cNvPr id="11" name="TextBox 10">
            <a:extLst>
              <a:ext uri="{FF2B5EF4-FFF2-40B4-BE49-F238E27FC236}">
                <a16:creationId xmlns:a16="http://schemas.microsoft.com/office/drawing/2014/main" id="{28817C55-DD9F-4861-8A88-2E2909AFA485}"/>
              </a:ext>
            </a:extLst>
          </p:cNvPr>
          <p:cNvSpPr txBox="1"/>
          <p:nvPr/>
        </p:nvSpPr>
        <p:spPr>
          <a:xfrm>
            <a:off x="8886693" y="5425440"/>
            <a:ext cx="2604132" cy="369332"/>
          </a:xfrm>
          <a:prstGeom prst="rect">
            <a:avLst/>
          </a:prstGeom>
          <a:noFill/>
        </p:spPr>
        <p:txBody>
          <a:bodyPr wrap="square" rtlCol="0">
            <a:spAutoFit/>
          </a:bodyPr>
          <a:lstStyle/>
          <a:p>
            <a:r>
              <a:rPr lang="en-AU" dirty="0"/>
              <a:t>Mooreville Rd, Burnie</a:t>
            </a:r>
          </a:p>
        </p:txBody>
      </p:sp>
    </p:spTree>
    <p:extLst>
      <p:ext uri="{BB962C8B-B14F-4D97-AF65-F5344CB8AC3E}">
        <p14:creationId xmlns:p14="http://schemas.microsoft.com/office/powerpoint/2010/main" val="3947946411"/>
      </p:ext>
    </p:extLst>
  </p:cSld>
  <p:clrMapOvr>
    <a:masterClrMapping/>
  </p:clrMapOvr>
  <mc:AlternateContent xmlns:mc="http://schemas.openxmlformats.org/markup-compatibility/2006" xmlns:p14="http://schemas.microsoft.com/office/powerpoint/2010/main">
    <mc:Choice Requires="p14">
      <p:transition spd="slow" p14:dur="2000" advTm="15164"/>
    </mc:Choice>
    <mc:Fallback xmlns="">
      <p:transition spd="slow" advTm="1516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ED89DA-C231-47DE-BF2E-EE25FA548669}"/>
              </a:ext>
            </a:extLst>
          </p:cNvPr>
          <p:cNvSpPr>
            <a:spLocks noGrp="1"/>
          </p:cNvSpPr>
          <p:nvPr>
            <p:ph sz="quarter" idx="14"/>
          </p:nvPr>
        </p:nvSpPr>
        <p:spPr>
          <a:xfrm>
            <a:off x="922132" y="1365131"/>
            <a:ext cx="6480000" cy="1325564"/>
          </a:xfrm>
        </p:spPr>
        <p:txBody>
          <a:bodyPr/>
          <a:lstStyle/>
          <a:p>
            <a:r>
              <a:rPr lang="en-AU" sz="2400" dirty="0">
                <a:solidFill>
                  <a:schemeClr val="tx1">
                    <a:lumMod val="85000"/>
                    <a:lumOff val="15000"/>
                  </a:schemeClr>
                </a:solidFill>
              </a:rPr>
              <a:t>There are no entry requirements or </a:t>
            </a:r>
          </a:p>
          <a:p>
            <a:r>
              <a:rPr lang="en-AU" sz="2400" dirty="0">
                <a:solidFill>
                  <a:schemeClr val="tx1">
                    <a:lumMod val="85000"/>
                    <a:lumOff val="15000"/>
                  </a:schemeClr>
                </a:solidFill>
              </a:rPr>
              <a:t>pre-requisites for this qualification</a:t>
            </a:r>
          </a:p>
          <a:p>
            <a:endParaRPr lang="en-AU" sz="2400" dirty="0">
              <a:solidFill>
                <a:schemeClr val="tx1">
                  <a:lumMod val="85000"/>
                  <a:lumOff val="15000"/>
                </a:schemeClr>
              </a:solidFill>
            </a:endParaRPr>
          </a:p>
          <a:p>
            <a:endParaRPr lang="en-AU" dirty="0">
              <a:solidFill>
                <a:schemeClr val="tx1">
                  <a:lumMod val="85000"/>
                  <a:lumOff val="15000"/>
                </a:schemeClr>
              </a:solidFill>
            </a:endParaRPr>
          </a:p>
        </p:txBody>
      </p:sp>
      <p:sp>
        <p:nvSpPr>
          <p:cNvPr id="3" name="Title 2">
            <a:extLst>
              <a:ext uri="{FF2B5EF4-FFF2-40B4-BE49-F238E27FC236}">
                <a16:creationId xmlns:a16="http://schemas.microsoft.com/office/drawing/2014/main" id="{214BD54D-1AB0-49D8-BF9E-45409453649B}"/>
              </a:ext>
            </a:extLst>
          </p:cNvPr>
          <p:cNvSpPr>
            <a:spLocks noGrp="1"/>
          </p:cNvSpPr>
          <p:nvPr>
            <p:ph type="title"/>
          </p:nvPr>
        </p:nvSpPr>
        <p:spPr>
          <a:xfrm>
            <a:off x="838199" y="365125"/>
            <a:ext cx="8324273" cy="1325563"/>
          </a:xfrm>
        </p:spPr>
        <p:txBody>
          <a:bodyPr/>
          <a:lstStyle/>
          <a:p>
            <a:r>
              <a:rPr lang="en-AU" dirty="0"/>
              <a:t>Course Entry Requirements</a:t>
            </a:r>
          </a:p>
        </p:txBody>
      </p:sp>
      <p:sp>
        <p:nvSpPr>
          <p:cNvPr id="8" name="Content Placeholder 1">
            <a:extLst>
              <a:ext uri="{FF2B5EF4-FFF2-40B4-BE49-F238E27FC236}">
                <a16:creationId xmlns:a16="http://schemas.microsoft.com/office/drawing/2014/main" id="{BA83481B-AC52-400A-BE2E-21A0E1EC4B0D}"/>
              </a:ext>
            </a:extLst>
          </p:cNvPr>
          <p:cNvSpPr txBox="1">
            <a:spLocks/>
          </p:cNvSpPr>
          <p:nvPr/>
        </p:nvSpPr>
        <p:spPr>
          <a:xfrm>
            <a:off x="1157057" y="2384683"/>
            <a:ext cx="9587143" cy="4108192"/>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800" kern="1200">
                <a:solidFill>
                  <a:schemeClr val="accent1"/>
                </a:solidFill>
                <a:latin typeface="+mn-lt"/>
                <a:ea typeface="+mn-ea"/>
                <a:cs typeface="+mn-cs"/>
              </a:defRPr>
            </a:lvl1pPr>
            <a:lvl2pPr marL="288000" marR="0" indent="-2880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2pPr>
            <a:lvl3pPr marL="576000" marR="0" indent="-288000" algn="l" defTabSz="914400" rtl="0" eaLnBrk="1" fontAlgn="auto" latinLnBrk="0" hangingPunct="1">
              <a:lnSpc>
                <a:spcPct val="90000"/>
              </a:lnSpc>
              <a:spcBef>
                <a:spcPts val="600"/>
              </a:spcBef>
              <a:spcAft>
                <a:spcPts val="0"/>
              </a:spcAft>
              <a:buClrTx/>
              <a:buSzTx/>
              <a:buFont typeface="Courier New" panose="02070309020205020404" pitchFamily="49" charset="0"/>
              <a:buChar char="o"/>
              <a:tabLst/>
              <a:defRPr sz="1800" kern="1200">
                <a:solidFill>
                  <a:schemeClr val="tx1"/>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800" b="0" kern="1200">
                <a:solidFill>
                  <a:schemeClr val="tx1"/>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9pPr>
          </a:lstStyle>
          <a:p>
            <a:endParaRPr lang="en-AU" sz="2400" dirty="0">
              <a:solidFill>
                <a:schemeClr val="tx1">
                  <a:lumMod val="85000"/>
                  <a:lumOff val="15000"/>
                </a:schemeClr>
              </a:solidFill>
            </a:endParaRPr>
          </a:p>
          <a:p>
            <a:r>
              <a:rPr lang="en-AU" sz="2400" b="1" dirty="0">
                <a:solidFill>
                  <a:schemeClr val="tx1">
                    <a:lumMod val="85000"/>
                    <a:lumOff val="15000"/>
                  </a:schemeClr>
                </a:solidFill>
              </a:rPr>
              <a:t>Desirable Personal Attributes Include:</a:t>
            </a:r>
          </a:p>
          <a:p>
            <a:endParaRPr lang="en-AU" sz="2400" dirty="0">
              <a:solidFill>
                <a:schemeClr val="tx1">
                  <a:lumMod val="85000"/>
                  <a:lumOff val="15000"/>
                </a:schemeClr>
              </a:solidFill>
            </a:endParaRPr>
          </a:p>
          <a:p>
            <a:pPr marL="342900" indent="-342900">
              <a:buClr>
                <a:srgbClr val="F26522"/>
              </a:buClr>
              <a:buFont typeface="Wingdings" panose="05000000000000000000" pitchFamily="2" charset="2"/>
              <a:buChar char="v"/>
            </a:pPr>
            <a:r>
              <a:rPr lang="en-AU" sz="2400" dirty="0">
                <a:solidFill>
                  <a:schemeClr val="tx1">
                    <a:lumMod val="85000"/>
                    <a:lumOff val="15000"/>
                  </a:schemeClr>
                </a:solidFill>
              </a:rPr>
              <a:t>Respectful Positive Attitude</a:t>
            </a:r>
          </a:p>
          <a:p>
            <a:pPr marL="342900" indent="-342900">
              <a:buClr>
                <a:srgbClr val="F26522"/>
              </a:buClr>
              <a:buFont typeface="Wingdings" panose="05000000000000000000" pitchFamily="2" charset="2"/>
              <a:buChar char="v"/>
            </a:pPr>
            <a:r>
              <a:rPr lang="en-AU" sz="2400" dirty="0">
                <a:solidFill>
                  <a:schemeClr val="tx1">
                    <a:lumMod val="85000"/>
                    <a:lumOff val="15000"/>
                  </a:schemeClr>
                </a:solidFill>
              </a:rPr>
              <a:t>Hard Working &amp; Persistent</a:t>
            </a:r>
          </a:p>
          <a:p>
            <a:pPr marL="342900" indent="-342900">
              <a:buClr>
                <a:srgbClr val="F26522"/>
              </a:buClr>
              <a:buFont typeface="Wingdings" panose="05000000000000000000" pitchFamily="2" charset="2"/>
              <a:buChar char="v"/>
            </a:pPr>
            <a:r>
              <a:rPr lang="en-AU" sz="2400" dirty="0">
                <a:solidFill>
                  <a:schemeClr val="tx1">
                    <a:lumMod val="85000"/>
                    <a:lumOff val="15000"/>
                  </a:schemeClr>
                </a:solidFill>
              </a:rPr>
              <a:t>Enjoy Practical &amp; Technical Work</a:t>
            </a:r>
          </a:p>
          <a:p>
            <a:pPr marL="342900" indent="-342900">
              <a:buClr>
                <a:srgbClr val="F26522"/>
              </a:buClr>
              <a:buFont typeface="Wingdings" panose="05000000000000000000" pitchFamily="2" charset="2"/>
              <a:buChar char="v"/>
            </a:pPr>
            <a:r>
              <a:rPr lang="en-AU" sz="2400" dirty="0">
                <a:solidFill>
                  <a:schemeClr val="tx1">
                    <a:lumMod val="85000"/>
                    <a:lumOff val="15000"/>
                  </a:schemeClr>
                </a:solidFill>
              </a:rPr>
              <a:t>Enjoy Being Creative &amp; Problem Solving</a:t>
            </a:r>
          </a:p>
          <a:p>
            <a:pPr marL="342900" indent="-342900">
              <a:buClr>
                <a:srgbClr val="F26522"/>
              </a:buClr>
              <a:buFont typeface="Wingdings" panose="05000000000000000000" pitchFamily="2" charset="2"/>
              <a:buChar char="v"/>
            </a:pPr>
            <a:r>
              <a:rPr lang="en-AU" sz="2400" dirty="0">
                <a:solidFill>
                  <a:schemeClr val="tx1">
                    <a:lumMod val="85000"/>
                    <a:lumOff val="15000"/>
                  </a:schemeClr>
                </a:solidFill>
              </a:rPr>
              <a:t>Have Basic English Language, Reading, Writing &amp; Computer Skills</a:t>
            </a:r>
          </a:p>
        </p:txBody>
      </p:sp>
    </p:spTree>
    <p:extLst>
      <p:ext uri="{BB962C8B-B14F-4D97-AF65-F5344CB8AC3E}">
        <p14:creationId xmlns:p14="http://schemas.microsoft.com/office/powerpoint/2010/main" val="2594244258"/>
      </p:ext>
    </p:extLst>
  </p:cSld>
  <p:clrMapOvr>
    <a:masterClrMapping/>
  </p:clrMapOvr>
  <mc:AlternateContent xmlns:mc="http://schemas.openxmlformats.org/markup-compatibility/2006" xmlns:p14="http://schemas.microsoft.com/office/powerpoint/2010/main">
    <mc:Choice Requires="p14">
      <p:transition spd="slow" p14:dur="2000" advTm="18647"/>
    </mc:Choice>
    <mc:Fallback xmlns="">
      <p:transition spd="slow" advTm="1864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C7DEAA-5872-4FC0-BC4C-FF2197C3FF1F}"/>
              </a:ext>
            </a:extLst>
          </p:cNvPr>
          <p:cNvSpPr>
            <a:spLocks noGrp="1"/>
          </p:cNvSpPr>
          <p:nvPr>
            <p:ph type="title"/>
          </p:nvPr>
        </p:nvSpPr>
        <p:spPr>
          <a:xfrm>
            <a:off x="838200" y="365125"/>
            <a:ext cx="10515600" cy="1325563"/>
          </a:xfrm>
        </p:spPr>
        <p:txBody>
          <a:bodyPr anchor="ctr">
            <a:normAutofit/>
          </a:bodyPr>
          <a:lstStyle/>
          <a:p>
            <a:r>
              <a:rPr lang="en-AU" sz="4000" dirty="0"/>
              <a:t>MST30819 Units of study</a:t>
            </a:r>
          </a:p>
        </p:txBody>
      </p:sp>
      <p:graphicFrame>
        <p:nvGraphicFramePr>
          <p:cNvPr id="5" name="Content Placeholder 1">
            <a:extLst>
              <a:ext uri="{FF2B5EF4-FFF2-40B4-BE49-F238E27FC236}">
                <a16:creationId xmlns:a16="http://schemas.microsoft.com/office/drawing/2014/main" id="{D9D1203A-7B2C-4276-87E2-AF8EF174162D}"/>
              </a:ext>
            </a:extLst>
          </p:cNvPr>
          <p:cNvGraphicFramePr>
            <a:graphicFrameLocks noGrp="1"/>
          </p:cNvGraphicFramePr>
          <p:nvPr>
            <p:ph sz="quarter" idx="14"/>
          </p:nvPr>
        </p:nvGraphicFramePr>
        <p:xfrm>
          <a:off x="838200" y="1825625"/>
          <a:ext cx="10515600" cy="4125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0075627"/>
      </p:ext>
    </p:extLst>
  </p:cSld>
  <p:clrMapOvr>
    <a:masterClrMapping/>
  </p:clrMapOvr>
  <mc:AlternateContent xmlns:mc="http://schemas.openxmlformats.org/markup-compatibility/2006" xmlns:p14="http://schemas.microsoft.com/office/powerpoint/2010/main">
    <mc:Choice Requires="p14">
      <p:transition spd="slow" p14:dur="2000" advTm="30785"/>
    </mc:Choice>
    <mc:Fallback xmlns="">
      <p:transition spd="slow" advTm="30785"/>
    </mc:Fallback>
  </mc:AlternateContent>
</p:sld>
</file>

<file path=ppt/theme/theme1.xml><?xml version="1.0" encoding="utf-8"?>
<a:theme xmlns:a="http://schemas.openxmlformats.org/drawingml/2006/main" name="TASTafe">
  <a:themeElements>
    <a:clrScheme name="TASTafe">
      <a:dk1>
        <a:sysClr val="windowText" lastClr="000000"/>
      </a:dk1>
      <a:lt1>
        <a:sysClr val="window" lastClr="FFFFFF"/>
      </a:lt1>
      <a:dk2>
        <a:srgbClr val="000000"/>
      </a:dk2>
      <a:lt2>
        <a:srgbClr val="808285"/>
      </a:lt2>
      <a:accent1>
        <a:srgbClr val="F26522"/>
      </a:accent1>
      <a:accent2>
        <a:srgbClr val="F58220"/>
      </a:accent2>
      <a:accent3>
        <a:srgbClr val="F99D1C"/>
      </a:accent3>
      <a:accent4>
        <a:srgbClr val="FDB913"/>
      </a:accent4>
      <a:accent5>
        <a:srgbClr val="FFD400"/>
      </a:accent5>
      <a:accent6>
        <a:srgbClr val="B1B3B6"/>
      </a:accent6>
      <a:hlink>
        <a:srgbClr val="000000"/>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sTAFE INFO Week PowerPoint Template" id="{D38024DF-5476-48A1-947E-CF716EB481E9}" vid="{AFDBA471-4D4E-45E9-B612-D0866BED43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TasTafe Document" ma:contentTypeID="0x010100BC2BC138050A8346933ADF1C31F0680E010050307849A5022E47BC24E87384BC6C60" ma:contentTypeVersion="53" ma:contentTypeDescription="" ma:contentTypeScope="" ma:versionID="a271a1edc3d9c8f506fd46509999423e">
  <xsd:schema xmlns:xsd="http://www.w3.org/2001/XMLSchema" xmlns:xs="http://www.w3.org/2001/XMLSchema" xmlns:p="http://schemas.microsoft.com/office/2006/metadata/properties" xmlns:ns2="7132e2ea-d5dd-4fc7-9ede-4eadb6817fd0" xmlns:ns3="fc1c1969-fea3-4b6a-a2b1-2bdc79ad1086" xmlns:ns4="e9eb4569-a027-4ce2-a824-28bd93a63e42" targetNamespace="http://schemas.microsoft.com/office/2006/metadata/properties" ma:root="true" ma:fieldsID="43eae6dcda93c6c13e66737970e7911b" ns2:_="" ns3:_="" ns4:_="">
    <xsd:import namespace="7132e2ea-d5dd-4fc7-9ede-4eadb6817fd0"/>
    <xsd:import namespace="fc1c1969-fea3-4b6a-a2b1-2bdc79ad1086"/>
    <xsd:import namespace="e9eb4569-a027-4ce2-a824-28bd93a63e42"/>
    <xsd:element name="properties">
      <xsd:complexType>
        <xsd:sequence>
          <xsd:element name="documentManagement">
            <xsd:complexType>
              <xsd:all>
                <xsd:element ref="ns2:Document_x0020_Owner" minOccurs="0"/>
                <xsd:element ref="ns2:Date_x0020_Authorised" minOccurs="0"/>
                <xsd:element ref="ns4:Last_x0020_Edited" minOccurs="0"/>
                <xsd:element ref="ns2:TaxCatchAll" minOccurs="0"/>
                <xsd:element ref="ns2:TaxCatchAllLabel" minOccurs="0"/>
                <xsd:element ref="ns3:_dlc_DocIdUrl" minOccurs="0"/>
                <xsd:element ref="ns3:d86430c5218e4e4aa78ac69c56094b04" minOccurs="0"/>
                <xsd:element ref="ns3:_dlc_DocId" minOccurs="0"/>
                <xsd:element ref="ns3:ae32d793a10f490c84aa3113def489d0" minOccurs="0"/>
                <xsd:element ref="ns3:_dlc_DocIdPersistId" minOccurs="0"/>
                <xsd:element ref="ns3:ia5bbee6315d4fc49994defdc57a27da" minOccurs="0"/>
                <xsd:element ref="ns3:b68617ca25e145f2ac7571753732e5d9" minOccurs="0"/>
                <xsd:element ref="ns3:g6116117ebc14111bd029fe32c96de27" minOccurs="0"/>
                <xsd:element ref="ns3:g01f9e8a0ae648ff978eac0b38aa4c15" minOccurs="0"/>
                <xsd:element ref="ns2:Last_x0020_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32e2ea-d5dd-4fc7-9ede-4eadb6817fd0" elementFormDefault="qualified">
    <xsd:import namespace="http://schemas.microsoft.com/office/2006/documentManagement/types"/>
    <xsd:import namespace="http://schemas.microsoft.com/office/infopath/2007/PartnerControls"/>
    <xsd:element name="Document_x0020_Owner" ma:index="2" nillable="true" ma:displayName="Document Owner" ma:list="UserInfo" ma:SearchPeopleOnly="false" ma:SharePointGroup="0" ma:internalName="Docum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ate_x0020_Authorised" ma:index="3" nillable="true" ma:displayName="Date Authorised" ma:default="[today]" ma:format="DateOnly" ma:internalName="Date_x0020_Authorised" ma:readOnly="false">
      <xsd:simpleType>
        <xsd:restriction base="dms:DateTime"/>
      </xsd:simpleType>
    </xsd:element>
    <xsd:element name="TaxCatchAll" ma:index="11" nillable="true" ma:displayName="Taxonomy Catch All Column" ma:hidden="true" ma:list="{7119095e-8c22-42c6-9816-fc819829ee1c}" ma:internalName="TaxCatchAll" ma:showField="CatchAllData" ma:web="7132e2ea-d5dd-4fc7-9ede-4eadb6817fd0">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7119095e-8c22-42c6-9816-fc819829ee1c}" ma:internalName="TaxCatchAllLabel" ma:readOnly="true" ma:showField="CatchAllDataLabel" ma:web="7132e2ea-d5dd-4fc7-9ede-4eadb6817fd0">
      <xsd:complexType>
        <xsd:complexContent>
          <xsd:extension base="dms:MultiChoiceLookup">
            <xsd:sequence>
              <xsd:element name="Value" type="dms:Lookup" maxOccurs="unbounded" minOccurs="0" nillable="true"/>
            </xsd:sequence>
          </xsd:extension>
        </xsd:complexContent>
      </xsd:complexType>
    </xsd:element>
    <xsd:element name="Last_x0020_Review" ma:index="32" nillable="true" ma:displayName="Last Review" ma:default="[today]" ma:format="DateOnly" ma:hidden="true" ma:internalName="Last_x0020_Review"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c1c1969-fea3-4b6a-a2b1-2bdc79ad1086" elementFormDefault="qualified">
    <xsd:import namespace="http://schemas.microsoft.com/office/2006/documentManagement/types"/>
    <xsd:import namespace="http://schemas.microsoft.com/office/infopath/2007/PartnerControls"/>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d86430c5218e4e4aa78ac69c56094b04" ma:index="16" ma:taxonomy="true" ma:internalName="d86430c5218e4e4aa78ac69c56094b04" ma:taxonomyFieldName="Audience_x0020_Type" ma:displayName="Audience Type" ma:readOnly="false" ma:default="3;#Staff|3c6f227f-04ad-4ee7-9218-2e1102906cd4" ma:fieldId="{d86430c5-218e-4e4a-a78a-c69c56094b04}" ma:sspId="013908a5-b66c-4609-b005-51d64ca62648" ma:termSetId="3a7c3b47-8bae-4c6e-9555-79a520d2b91c" ma:anchorId="00000000-0000-0000-0000-000000000000" ma:open="false" ma:isKeyword="false">
      <xsd:complexType>
        <xsd:sequence>
          <xsd:element ref="pc:Terms" minOccurs="0" maxOccurs="1"/>
        </xsd:sequence>
      </xsd:complexType>
    </xsd:element>
    <xsd:element name="_dlc_DocId" ma:index="17" nillable="true" ma:displayName="Document ID Value" ma:description="The value of the document ID assigned to this item." ma:internalName="_dlc_DocId" ma:readOnly="true">
      <xsd:simpleType>
        <xsd:restriction base="dms:Text"/>
      </xsd:simpleType>
    </xsd:element>
    <xsd:element name="ae32d793a10f490c84aa3113def489d0" ma:index="18" nillable="true" ma:taxonomy="true" ma:internalName="ae32d793a10f490c84aa3113def489d0" ma:taxonomyFieldName="TasTafe_x0020__x002d__x0020_Division" ma:displayName="TasTafe - Division" ma:readOnly="false" ma:default="" ma:fieldId="{ae32d793-a10f-490c-84aa-3113def489d0}" ma:sspId="013908a5-b66c-4609-b005-51d64ca62648" ma:termSetId="669feb27-6a50-43f0-9982-ab996152cca5" ma:anchorId="00000000-0000-0000-0000-000000000000" ma:open="false" ma:isKeyword="false">
      <xsd:complexType>
        <xsd:sequence>
          <xsd:element ref="pc:Terms" minOccurs="0" maxOccurs="1"/>
        </xsd:sequence>
      </xsd:complexType>
    </xsd:element>
    <xsd:element name="_dlc_DocIdPersistId" ma:index="19" nillable="true" ma:displayName="Persist ID" ma:description="Keep ID on add." ma:hidden="true" ma:internalName="_dlc_DocIdPersistId" ma:readOnly="true">
      <xsd:simpleType>
        <xsd:restriction base="dms:Boolean"/>
      </xsd:simpleType>
    </xsd:element>
    <xsd:element name="ia5bbee6315d4fc49994defdc57a27da" ma:index="20" nillable="true" ma:taxonomy="true" ma:internalName="ia5bbee6315d4fc49994defdc57a27da" ma:taxonomyFieldName="TasTafe_x0020__x002d__x0020_Subject_x0020_Category" ma:displayName="TasTafe - Subject Category" ma:readOnly="false" ma:default="" ma:fieldId="{2a5bbee6-315d-4fc4-9994-defdc57a27da}" ma:sspId="013908a5-b66c-4609-b005-51d64ca62648" ma:termSetId="63d775ff-397a-4c5a-8e82-a964af10572c" ma:anchorId="00000000-0000-0000-0000-000000000000" ma:open="false" ma:isKeyword="false">
      <xsd:complexType>
        <xsd:sequence>
          <xsd:element ref="pc:Terms" minOccurs="0" maxOccurs="1"/>
        </xsd:sequence>
      </xsd:complexType>
    </xsd:element>
    <xsd:element name="b68617ca25e145f2ac7571753732e5d9" ma:index="22" nillable="true" ma:taxonomy="true" ma:internalName="b68617ca25e145f2ac7571753732e5d9" ma:taxonomyFieldName="TasTafe_x0020__x002d__x0020_MegaMenu_x0020_Navigation" ma:displayName="TasTafe - MegaMenu Navigation" ma:default="" ma:fieldId="{b68617ca-25e1-45f2-ac75-71753732e5d9}" ma:sspId="013908a5-b66c-4609-b005-51d64ca62648" ma:termSetId="23e4e371-b077-4351-8b64-a221aeceddf0" ma:anchorId="00000000-0000-0000-0000-000000000000" ma:open="false" ma:isKeyword="false">
      <xsd:complexType>
        <xsd:sequence>
          <xsd:element ref="pc:Terms" minOccurs="0" maxOccurs="1"/>
        </xsd:sequence>
      </xsd:complexType>
    </xsd:element>
    <xsd:element name="g6116117ebc14111bd029fe32c96de27" ma:index="24" nillable="true" ma:taxonomy="true" ma:internalName="g6116117ebc14111bd029fe32c96de27" ma:taxonomyFieldName="TasTafe_x0020__x002d__x0020_Business_x0020_Unit" ma:displayName="TasTafe - Business Unit" ma:default="" ma:fieldId="{06116117-ebc1-4111-bd02-9fe32c96de27}" ma:sspId="013908a5-b66c-4609-b005-51d64ca62648" ma:termSetId="2b4e0dfc-1650-4ed7-8909-bfb4f39e9159" ma:anchorId="00000000-0000-0000-0000-000000000000" ma:open="false" ma:isKeyword="false">
      <xsd:complexType>
        <xsd:sequence>
          <xsd:element ref="pc:Terms" minOccurs="0" maxOccurs="1"/>
        </xsd:sequence>
      </xsd:complexType>
    </xsd:element>
    <xsd:element name="g01f9e8a0ae648ff978eac0b38aa4c15" ma:index="26" ma:taxonomy="true" ma:internalName="g01f9e8a0ae648ff978eac0b38aa4c15" ma:taxonomyFieldName="Document_x0020_Status_x0020_Type" ma:displayName="Document Status Type" ma:readOnly="false" ma:default="8;#Draft|c323aa6c-38a7-4297-9dcc-b7f2b8e765f2" ma:fieldId="{001f9e8a-0ae6-48ff-978e-ac0b38aa4c15}" ma:sspId="013908a5-b66c-4609-b005-51d64ca62648" ma:termSetId="f5320529-7e13-4626-aba5-94f413dad0b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9eb4569-a027-4ce2-a824-28bd93a63e42" elementFormDefault="qualified">
    <xsd:import namespace="http://schemas.microsoft.com/office/2006/documentManagement/types"/>
    <xsd:import namespace="http://schemas.microsoft.com/office/infopath/2007/PartnerControls"/>
    <xsd:element name="Last_x0020_Edited" ma:index="10" nillable="true" ma:displayName="Last Edited" ma:description="Last Edited" ma:list="UserInfo" ma:SharePointGroup="0" ma:internalName="Last_x0020_Edited"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g6116117ebc14111bd029fe32c96de27 xmlns="fc1c1969-fea3-4b6a-a2b1-2bdc79ad1086">
      <Terms xmlns="http://schemas.microsoft.com/office/infopath/2007/PartnerControls">
        <TermInfo xmlns="http://schemas.microsoft.com/office/infopath/2007/PartnerControls">
          <TermName xmlns="http://schemas.microsoft.com/office/infopath/2007/PartnerControls">Marketing Media and Communications</TermName>
          <TermId xmlns="http://schemas.microsoft.com/office/infopath/2007/PartnerControls">271d4d6b-c85b-4597-b6ce-7a2cc8287ff5</TermId>
        </TermInfo>
      </Terms>
    </g6116117ebc14111bd029fe32c96de27>
    <Document_x0020_Owner xmlns="7132e2ea-d5dd-4fc7-9ede-4eadb6817fd0">
      <UserInfo>
        <DisplayName/>
        <AccountId xsi:nil="true"/>
        <AccountType/>
      </UserInfo>
    </Document_x0020_Owner>
    <g01f9e8a0ae648ff978eac0b38aa4c15 xmlns="fc1c1969-fea3-4b6a-a2b1-2bdc79ad1086">
      <Terms xmlns="http://schemas.microsoft.com/office/infopath/2007/PartnerControls">
        <TermInfo xmlns="http://schemas.microsoft.com/office/infopath/2007/PartnerControls">
          <TermName xmlns="http://schemas.microsoft.com/office/infopath/2007/PartnerControls">Live</TermName>
          <TermId xmlns="http://schemas.microsoft.com/office/infopath/2007/PartnerControls">dfa7a893-4358-4665-95ad-f8143853a934</TermId>
        </TermInfo>
      </Terms>
    </g01f9e8a0ae648ff978eac0b38aa4c15>
    <Last_x0020_Review xmlns="7132e2ea-d5dd-4fc7-9ede-4eadb6817fd0">2021-03-25T03:55:28+00:00</Last_x0020_Review>
    <d86430c5218e4e4aa78ac69c56094b04 xmlns="fc1c1969-fea3-4b6a-a2b1-2bdc79ad1086">
      <Terms xmlns="http://schemas.microsoft.com/office/infopath/2007/PartnerControls">
        <TermInfo xmlns="http://schemas.microsoft.com/office/infopath/2007/PartnerControls">
          <TermName xmlns="http://schemas.microsoft.com/office/infopath/2007/PartnerControls">Staff</TermName>
          <TermId xmlns="http://schemas.microsoft.com/office/infopath/2007/PartnerControls">3c6f227f-04ad-4ee7-9218-2e1102906cd4</TermId>
        </TermInfo>
      </Terms>
    </d86430c5218e4e4aa78ac69c56094b04>
    <ia5bbee6315d4fc49994defdc57a27da xmlns="fc1c1969-fea3-4b6a-a2b1-2bdc79ad1086">
      <Terms xmlns="http://schemas.microsoft.com/office/infopath/2007/PartnerControls">
        <TermInfo xmlns="http://schemas.microsoft.com/office/infopath/2007/PartnerControls">
          <TermName xmlns="http://schemas.microsoft.com/office/infopath/2007/PartnerControls">Webinar Toolkit</TermName>
          <TermId xmlns="http://schemas.microsoft.com/office/infopath/2007/PartnerControls">787c0c55-2b9e-46e6-a142-30f965c9715a</TermId>
        </TermInfo>
      </Terms>
    </ia5bbee6315d4fc49994defdc57a27da>
    <Last_x0020_Edited xmlns="e9eb4569-a027-4ce2-a824-28bd93a63e42">
      <UserInfo>
        <DisplayName/>
        <AccountId xsi:nil="true"/>
        <AccountType/>
      </UserInfo>
    </Last_x0020_Edited>
    <b68617ca25e145f2ac7571753732e5d9 xmlns="fc1c1969-fea3-4b6a-a2b1-2bdc79ad1086">
      <Terms xmlns="http://schemas.microsoft.com/office/infopath/2007/PartnerControls"/>
    </b68617ca25e145f2ac7571753732e5d9>
    <Date_x0020_Authorised xmlns="7132e2ea-d5dd-4fc7-9ede-4eadb6817fd0">2021-03-24T13:00:00+00:00</Date_x0020_Authorised>
    <ae32d793a10f490c84aa3113def489d0 xmlns="fc1c1969-fea3-4b6a-a2b1-2bdc79ad1086">
      <Terms xmlns="http://schemas.microsoft.com/office/infopath/2007/PartnerControls"/>
    </ae32d793a10f490c84aa3113def489d0>
    <TaxCatchAll xmlns="7132e2ea-d5dd-4fc7-9ede-4eadb6817fd0">
      <Value>29</Value>
      <Value>3</Value>
      <Value>2</Value>
      <Value>337</Value>
    </TaxCatchAll>
    <_dlc_DocId xmlns="fc1c1969-fea3-4b6a-a2b1-2bdc79ad1086">TASTAFE-5-10563</_dlc_DocId>
    <_dlc_DocIdUrl xmlns="fc1c1969-fea3-4b6a-a2b1-2bdc79ad1086">
      <Url>https://doccentre.tastafe.tas.edu.au/_layouts/DocIdRedir.aspx?ID=TASTAFE-5-10563</Url>
      <Description>TASTAFE-5-10563</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05C157-CD92-4104-BA60-20D7769F81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32e2ea-d5dd-4fc7-9ede-4eadb6817fd0"/>
    <ds:schemaRef ds:uri="fc1c1969-fea3-4b6a-a2b1-2bdc79ad1086"/>
    <ds:schemaRef ds:uri="e9eb4569-a027-4ce2-a824-28bd93a63e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0696AC-B263-478D-A3B1-D0C2287E3922}">
  <ds:schemaRefs>
    <ds:schemaRef ds:uri="http://schemas.microsoft.com/office/2006/documentManagement/types"/>
    <ds:schemaRef ds:uri="http://purl.org/dc/elements/1.1/"/>
    <ds:schemaRef ds:uri="http://schemas.microsoft.com/office/infopath/2007/PartnerControls"/>
    <ds:schemaRef ds:uri="http://purl.org/dc/dcmitype/"/>
    <ds:schemaRef ds:uri="http://schemas.openxmlformats.org/package/2006/metadata/core-properties"/>
    <ds:schemaRef ds:uri="fc1c1969-fea3-4b6a-a2b1-2bdc79ad1086"/>
    <ds:schemaRef ds:uri="http://purl.org/dc/terms/"/>
    <ds:schemaRef ds:uri="7132e2ea-d5dd-4fc7-9ede-4eadb6817fd0"/>
    <ds:schemaRef ds:uri="e9eb4569-a027-4ce2-a824-28bd93a63e42"/>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3BA91960-5929-4668-A565-7D02268E2EAC}">
  <ds:schemaRefs>
    <ds:schemaRef ds:uri="http://schemas.microsoft.com/sharepoint/events"/>
  </ds:schemaRefs>
</ds:datastoreItem>
</file>

<file path=customXml/itemProps4.xml><?xml version="1.0" encoding="utf-8"?>
<ds:datastoreItem xmlns:ds="http://schemas.openxmlformats.org/officeDocument/2006/customXml" ds:itemID="{24798209-435C-46A8-9C4B-9F7E55206E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TM03457485[[fn=Mesh]]</Template>
  <TotalTime>7533</TotalTime>
  <Words>2608</Words>
  <Application>Microsoft Office PowerPoint</Application>
  <PresentationFormat>Widescreen</PresentationFormat>
  <Paragraphs>278</Paragraphs>
  <Slides>23</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Courier New</vt:lpstr>
      <vt:lpstr>Gill Sans MT Std Light</vt:lpstr>
      <vt:lpstr>Wingdings</vt:lpstr>
      <vt:lpstr>TASTafe</vt:lpstr>
      <vt:lpstr>PowerPoint Presentation</vt:lpstr>
      <vt:lpstr>Course Information</vt:lpstr>
      <vt:lpstr>Course Information</vt:lpstr>
      <vt:lpstr>Course Information</vt:lpstr>
      <vt:lpstr>Course Information</vt:lpstr>
      <vt:lpstr>Course Information</vt:lpstr>
      <vt:lpstr>Fashion Campuses</vt:lpstr>
      <vt:lpstr>Course Entry Requirements</vt:lpstr>
      <vt:lpstr>MST30819 Units of study</vt:lpstr>
      <vt:lpstr>Units of Study – MST30819</vt:lpstr>
      <vt:lpstr>Units of Study – MST30819</vt:lpstr>
      <vt:lpstr>Time Table Information</vt:lpstr>
      <vt:lpstr>Course Fees and Associated Costs</vt:lpstr>
      <vt:lpstr>Course Fees and Associated Costs (approximate)</vt:lpstr>
      <vt:lpstr>Course Fees and Associated Costs</vt:lpstr>
      <vt:lpstr>Employment Opportunities</vt:lpstr>
      <vt:lpstr>Further Study</vt:lpstr>
      <vt:lpstr>The Application Process </vt:lpstr>
      <vt:lpstr>Student Support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Broomhall, Sonya</dc:creator>
  <cp:lastModifiedBy>Rigby, Matt</cp:lastModifiedBy>
  <cp:revision>310</cp:revision>
  <cp:lastPrinted>2021-11-02T06:36:02Z</cp:lastPrinted>
  <dcterms:created xsi:type="dcterms:W3CDTF">2021-09-27T06:11:31Z</dcterms:created>
  <dcterms:modified xsi:type="dcterms:W3CDTF">2022-11-15T03:41:28Z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0x010100BC2BC138050A8346933ADF1C31F0680E010050307849A5022E47BC24E87384BC6C60</vt:lpwstr>
  </property>
  <property fmtid="{D5CDD505-2E9C-101B-9397-08002B2CF9AE}" pid="3" name="Document Status Type">
    <vt:lpwstr>2;#Live|dfa7a893-4358-4665-95ad-f8143853a934</vt:lpwstr>
  </property>
  <property fmtid="{D5CDD505-2E9C-101B-9397-08002B2CF9AE}" pid="4" name="Audience Type">
    <vt:lpwstr>3;#Staff|3c6f227f-04ad-4ee7-9218-2e1102906cd4</vt:lpwstr>
  </property>
  <property fmtid="{D5CDD505-2E9C-101B-9397-08002B2CF9AE}" pid="5" name="_dlc_DocIdItemGuid">
    <vt:lpwstr>7359c605-97c7-4ae4-83fa-f71c7c51db3c</vt:lpwstr>
  </property>
  <property fmtid="{D5CDD505-2E9C-101B-9397-08002B2CF9AE}" pid="6" name="TasTafe - Business Unit">
    <vt:lpwstr>29;#Marketing Media and Communications|271d4d6b-c85b-4597-b6ce-7a2cc8287ff5</vt:lpwstr>
  </property>
  <property fmtid="{D5CDD505-2E9C-101B-9397-08002B2CF9AE}" pid="7" name="TasTafe - Division">
    <vt:lpwstr/>
  </property>
  <property fmtid="{D5CDD505-2E9C-101B-9397-08002B2CF9AE}" pid="8" name="TasTafe - Subject Category">
    <vt:lpwstr>337;#Webinar Toolkit|787c0c55-2b9e-46e6-a142-30f965c9715a</vt:lpwstr>
  </property>
  <property fmtid="{D5CDD505-2E9C-101B-9397-08002B2CF9AE}" pid="9" name="TasTafe - MegaMenu Navigation">
    <vt:lpwstr/>
  </property>
</Properties>
</file>